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67" r:id="rId6"/>
    <p:sldId id="268" r:id="rId7"/>
    <p:sldId id="269" r:id="rId8"/>
    <p:sldId id="274" r:id="rId9"/>
    <p:sldId id="275" r:id="rId10"/>
    <p:sldId id="276" r:id="rId11"/>
    <p:sldId id="277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231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olis Markovas" userId="63f85ac6-a4ae-45fe-8476-d83a3923d3d9" providerId="ADAL" clId="{39A438AC-3065-4BDD-A232-7FE9BE6D04B4}"/>
    <pc:docChg chg="delSld">
      <pc:chgData name="Karolis Markovas" userId="63f85ac6-a4ae-45fe-8476-d83a3923d3d9" providerId="ADAL" clId="{39A438AC-3065-4BDD-A232-7FE9BE6D04B4}" dt="2024-11-05T08:16:46.885" v="0" actId="2696"/>
      <pc:docMkLst>
        <pc:docMk/>
      </pc:docMkLst>
      <pc:sldChg chg="del">
        <pc:chgData name="Karolis Markovas" userId="63f85ac6-a4ae-45fe-8476-d83a3923d3d9" providerId="ADAL" clId="{39A438AC-3065-4BDD-A232-7FE9BE6D04B4}" dt="2024-11-05T08:16:46.885" v="0" actId="2696"/>
        <pc:sldMkLst>
          <pc:docMk/>
          <pc:sldMk cId="3188054701" sldId="273"/>
        </pc:sldMkLst>
      </pc:sldChg>
    </pc:docChg>
  </pc:docChgLst>
  <pc:docChgLst>
    <pc:chgData name="Karolis Markovas" userId="63f85ac6-a4ae-45fe-8476-d83a3923d3d9" providerId="ADAL" clId="{57BFE044-F3F2-4CEC-8C89-2A28EB3644C0}"/>
    <pc:docChg chg="undo custSel addSld delSld modSld sldOrd">
      <pc:chgData name="Karolis Markovas" userId="63f85ac6-a4ae-45fe-8476-d83a3923d3d9" providerId="ADAL" clId="{57BFE044-F3F2-4CEC-8C89-2A28EB3644C0}" dt="2023-09-01T08:15:02.890" v="7679" actId="20577"/>
      <pc:docMkLst>
        <pc:docMk/>
      </pc:docMkLst>
      <pc:sldChg chg="modSp mod">
        <pc:chgData name="Karolis Markovas" userId="63f85ac6-a4ae-45fe-8476-d83a3923d3d9" providerId="ADAL" clId="{57BFE044-F3F2-4CEC-8C89-2A28EB3644C0}" dt="2023-08-28T06:53:53.852" v="4518" actId="20577"/>
        <pc:sldMkLst>
          <pc:docMk/>
          <pc:sldMk cId="745576192" sldId="266"/>
        </pc:sldMkLst>
        <pc:spChg chg="mod">
          <ac:chgData name="Karolis Markovas" userId="63f85ac6-a4ae-45fe-8476-d83a3923d3d9" providerId="ADAL" clId="{57BFE044-F3F2-4CEC-8C89-2A28EB3644C0}" dt="2023-08-28T06:53:53.852" v="4518" actId="20577"/>
          <ac:spMkLst>
            <pc:docMk/>
            <pc:sldMk cId="745576192" sldId="266"/>
            <ac:spMk id="2" creationId="{E9347C47-EF1D-4B02-906B-219155AD8D0F}"/>
          </ac:spMkLst>
        </pc:spChg>
      </pc:sldChg>
      <pc:sldChg chg="addSp delSp modSp mod setBg chgLayout">
        <pc:chgData name="Karolis Markovas" userId="63f85ac6-a4ae-45fe-8476-d83a3923d3d9" providerId="ADAL" clId="{57BFE044-F3F2-4CEC-8C89-2A28EB3644C0}" dt="2023-09-01T08:14:33.781" v="7651" actId="20577"/>
        <pc:sldMkLst>
          <pc:docMk/>
          <pc:sldMk cId="3799978495" sldId="267"/>
        </pc:sldMkLst>
        <pc:spChg chg="mod ord">
          <ac:chgData name="Karolis Markovas" userId="63f85ac6-a4ae-45fe-8476-d83a3923d3d9" providerId="ADAL" clId="{57BFE044-F3F2-4CEC-8C89-2A28EB3644C0}" dt="2023-08-31T18:54:46.471" v="7622" actId="26606"/>
          <ac:spMkLst>
            <pc:docMk/>
            <pc:sldMk cId="3799978495" sldId="267"/>
            <ac:spMk id="2" creationId="{FB5BF62F-6564-B05F-CCED-308A64206717}"/>
          </ac:spMkLst>
        </pc:spChg>
        <pc:spChg chg="add del">
          <ac:chgData name="Karolis Markovas" userId="63f85ac6-a4ae-45fe-8476-d83a3923d3d9" providerId="ADAL" clId="{57BFE044-F3F2-4CEC-8C89-2A28EB3644C0}" dt="2023-08-31T18:54:46.471" v="7622" actId="26606"/>
          <ac:spMkLst>
            <pc:docMk/>
            <pc:sldMk cId="3799978495" sldId="267"/>
            <ac:spMk id="7" creationId="{1E1665A6-74DB-4F44-A6EF-F01205E8718B}"/>
          </ac:spMkLst>
        </pc:spChg>
        <pc:spChg chg="add del">
          <ac:chgData name="Karolis Markovas" userId="63f85ac6-a4ae-45fe-8476-d83a3923d3d9" providerId="ADAL" clId="{57BFE044-F3F2-4CEC-8C89-2A28EB3644C0}" dt="2023-08-31T15:02:11.646" v="4807" actId="26606"/>
          <ac:spMkLst>
            <pc:docMk/>
            <pc:sldMk cId="3799978495" sldId="267"/>
            <ac:spMk id="10" creationId="{1E1665A6-74DB-4F44-A6EF-F01205E8718B}"/>
          </ac:spMkLst>
        </pc:spChg>
        <pc:spChg chg="add del">
          <ac:chgData name="Karolis Markovas" userId="63f85ac6-a4ae-45fe-8476-d83a3923d3d9" providerId="ADAL" clId="{57BFE044-F3F2-4CEC-8C89-2A28EB3644C0}" dt="2023-08-31T15:02:46.417" v="4827" actId="26606"/>
          <ac:spMkLst>
            <pc:docMk/>
            <pc:sldMk cId="3799978495" sldId="267"/>
            <ac:spMk id="12" creationId="{1E1665A6-74DB-4F44-A6EF-F01205E8718B}"/>
          </ac:spMkLst>
        </pc:spChg>
        <pc:spChg chg="add del">
          <ac:chgData name="Karolis Markovas" userId="63f85ac6-a4ae-45fe-8476-d83a3923d3d9" providerId="ADAL" clId="{57BFE044-F3F2-4CEC-8C89-2A28EB3644C0}" dt="2023-08-31T15:02:46.412" v="4826" actId="26606"/>
          <ac:spMkLst>
            <pc:docMk/>
            <pc:sldMk cId="3799978495" sldId="267"/>
            <ac:spMk id="14" creationId="{1E1665A6-74DB-4F44-A6EF-F01205E8718B}"/>
          </ac:spMkLst>
        </pc:spChg>
        <pc:spChg chg="add del">
          <ac:chgData name="Karolis Markovas" userId="63f85ac6-a4ae-45fe-8476-d83a3923d3d9" providerId="ADAL" clId="{57BFE044-F3F2-4CEC-8C89-2A28EB3644C0}" dt="2023-08-31T15:06:47.910" v="4838" actId="26606"/>
          <ac:spMkLst>
            <pc:docMk/>
            <pc:sldMk cId="3799978495" sldId="267"/>
            <ac:spMk id="16" creationId="{1E1665A6-74DB-4F44-A6EF-F01205E8718B}"/>
          </ac:spMkLst>
        </pc:spChg>
        <pc:spChg chg="add del">
          <ac:chgData name="Karolis Markovas" userId="63f85ac6-a4ae-45fe-8476-d83a3923d3d9" providerId="ADAL" clId="{57BFE044-F3F2-4CEC-8C89-2A28EB3644C0}" dt="2023-08-31T15:02:22.616" v="4812" actId="26606"/>
          <ac:spMkLst>
            <pc:docMk/>
            <pc:sldMk cId="3799978495" sldId="267"/>
            <ac:spMk id="17" creationId="{30BC9609-A8AF-411F-A9E0-C3B93C8945CA}"/>
          </ac:spMkLst>
        </pc:spChg>
        <pc:spChg chg="add del">
          <ac:chgData name="Karolis Markovas" userId="63f85ac6-a4ae-45fe-8476-d83a3923d3d9" providerId="ADAL" clId="{57BFE044-F3F2-4CEC-8C89-2A28EB3644C0}" dt="2023-08-31T15:06:47.825" v="4837" actId="26606"/>
          <ac:spMkLst>
            <pc:docMk/>
            <pc:sldMk cId="3799978495" sldId="267"/>
            <ac:spMk id="18" creationId="{1E1665A6-74DB-4F44-A6EF-F01205E8718B}"/>
          </ac:spMkLst>
        </pc:spChg>
        <pc:spChg chg="add del">
          <ac:chgData name="Karolis Markovas" userId="63f85ac6-a4ae-45fe-8476-d83a3923d3d9" providerId="ADAL" clId="{57BFE044-F3F2-4CEC-8C89-2A28EB3644C0}" dt="2023-08-31T15:02:27.248" v="4814" actId="26606"/>
          <ac:spMkLst>
            <pc:docMk/>
            <pc:sldMk cId="3799978495" sldId="267"/>
            <ac:spMk id="19" creationId="{1E1665A6-74DB-4F44-A6EF-F01205E8718B}"/>
          </ac:spMkLst>
        </pc:spChg>
        <pc:spChg chg="add del">
          <ac:chgData name="Karolis Markovas" userId="63f85ac6-a4ae-45fe-8476-d83a3923d3d9" providerId="ADAL" clId="{57BFE044-F3F2-4CEC-8C89-2A28EB3644C0}" dt="2023-08-31T15:06:52.326" v="4839" actId="26606"/>
          <ac:spMkLst>
            <pc:docMk/>
            <pc:sldMk cId="3799978495" sldId="267"/>
            <ac:spMk id="20" creationId="{843FBEE9-5F5A-4EFB-898C-5D1770B31C5D}"/>
          </ac:spMkLst>
        </pc:spChg>
        <pc:spChg chg="add del">
          <ac:chgData name="Karolis Markovas" userId="63f85ac6-a4ae-45fe-8476-d83a3923d3d9" providerId="ADAL" clId="{57BFE044-F3F2-4CEC-8C89-2A28EB3644C0}" dt="2023-08-31T15:02:33.267" v="4816" actId="26606"/>
          <ac:spMkLst>
            <pc:docMk/>
            <pc:sldMk cId="3799978495" sldId="267"/>
            <ac:spMk id="21" creationId="{1E1665A6-74DB-4F44-A6EF-F01205E8718B}"/>
          </ac:spMkLst>
        </pc:spChg>
        <pc:spChg chg="add del">
          <ac:chgData name="Karolis Markovas" userId="63f85ac6-a4ae-45fe-8476-d83a3923d3d9" providerId="ADAL" clId="{57BFE044-F3F2-4CEC-8C89-2A28EB3644C0}" dt="2023-08-31T15:02:35.690" v="4818" actId="26606"/>
          <ac:spMkLst>
            <pc:docMk/>
            <pc:sldMk cId="3799978495" sldId="267"/>
            <ac:spMk id="23" creationId="{1E1665A6-74DB-4F44-A6EF-F01205E8718B}"/>
          </ac:spMkLst>
        </pc:spChg>
        <pc:spChg chg="add del">
          <ac:chgData name="Karolis Markovas" userId="63f85ac6-a4ae-45fe-8476-d83a3923d3d9" providerId="ADAL" clId="{57BFE044-F3F2-4CEC-8C89-2A28EB3644C0}" dt="2023-08-31T15:02:38.025" v="4820" actId="26606"/>
          <ac:spMkLst>
            <pc:docMk/>
            <pc:sldMk cId="3799978495" sldId="267"/>
            <ac:spMk id="25" creationId="{1E1665A6-74DB-4F44-A6EF-F01205E8718B}"/>
          </ac:spMkLst>
        </pc:spChg>
        <pc:spChg chg="add del">
          <ac:chgData name="Karolis Markovas" userId="63f85ac6-a4ae-45fe-8476-d83a3923d3d9" providerId="ADAL" clId="{57BFE044-F3F2-4CEC-8C89-2A28EB3644C0}" dt="2023-08-31T15:02:39.800" v="4822" actId="26606"/>
          <ac:spMkLst>
            <pc:docMk/>
            <pc:sldMk cId="3799978495" sldId="267"/>
            <ac:spMk id="27" creationId="{62DAC179-C790-4427-B1A0-AF7E55B8E6FA}"/>
          </ac:spMkLst>
        </pc:spChg>
        <pc:spChg chg="add del">
          <ac:chgData name="Karolis Markovas" userId="63f85ac6-a4ae-45fe-8476-d83a3923d3d9" providerId="ADAL" clId="{57BFE044-F3F2-4CEC-8C89-2A28EB3644C0}" dt="2023-08-31T15:02:39.800" v="4822" actId="26606"/>
          <ac:spMkLst>
            <pc:docMk/>
            <pc:sldMk cId="3799978495" sldId="267"/>
            <ac:spMk id="28" creationId="{EA392D87-3787-45D6-976E-B85674C09048}"/>
          </ac:spMkLst>
        </pc:spChg>
        <pc:spChg chg="add del">
          <ac:chgData name="Karolis Markovas" userId="63f85ac6-a4ae-45fe-8476-d83a3923d3d9" providerId="ADAL" clId="{57BFE044-F3F2-4CEC-8C89-2A28EB3644C0}" dt="2023-08-31T15:02:39.800" v="4822" actId="26606"/>
          <ac:spMkLst>
            <pc:docMk/>
            <pc:sldMk cId="3799978495" sldId="267"/>
            <ac:spMk id="29" creationId="{DEFE8E04-DEE3-49FD-89A2-285FAD1CB6E0}"/>
          </ac:spMkLst>
        </pc:spChg>
        <pc:graphicFrameChg chg="add mod ord modGraphic">
          <ac:chgData name="Karolis Markovas" userId="63f85ac6-a4ae-45fe-8476-d83a3923d3d9" providerId="ADAL" clId="{57BFE044-F3F2-4CEC-8C89-2A28EB3644C0}" dt="2023-09-01T08:14:33.781" v="7651" actId="20577"/>
          <ac:graphicFrameMkLst>
            <pc:docMk/>
            <pc:sldMk cId="3799978495" sldId="267"/>
            <ac:graphicFrameMk id="5" creationId="{D0B41D39-C0D2-76C5-DE30-448E8DC6A168}"/>
          </ac:graphicFrameMkLst>
        </pc:graphicFrameChg>
      </pc:sldChg>
      <pc:sldChg chg="addSp delSp modSp mod setBg">
        <pc:chgData name="Karolis Markovas" userId="63f85ac6-a4ae-45fe-8476-d83a3923d3d9" providerId="ADAL" clId="{57BFE044-F3F2-4CEC-8C89-2A28EB3644C0}" dt="2023-08-31T15:14:30.149" v="5286" actId="26606"/>
        <pc:sldMkLst>
          <pc:docMk/>
          <pc:sldMk cId="3775223482" sldId="268"/>
        </pc:sldMkLst>
        <pc:spChg chg="mod">
          <ac:chgData name="Karolis Markovas" userId="63f85ac6-a4ae-45fe-8476-d83a3923d3d9" providerId="ADAL" clId="{57BFE044-F3F2-4CEC-8C89-2A28EB3644C0}" dt="2023-08-31T15:14:30.149" v="5286" actId="26606"/>
          <ac:spMkLst>
            <pc:docMk/>
            <pc:sldMk cId="3775223482" sldId="268"/>
            <ac:spMk id="2" creationId="{E22B9935-7923-5126-5C26-01850BE54D96}"/>
          </ac:spMkLst>
        </pc:spChg>
        <pc:spChg chg="add del">
          <ac:chgData name="Karolis Markovas" userId="63f85ac6-a4ae-45fe-8476-d83a3923d3d9" providerId="ADAL" clId="{57BFE044-F3F2-4CEC-8C89-2A28EB3644C0}" dt="2023-08-31T15:14:30.138" v="5285" actId="26606"/>
          <ac:spMkLst>
            <pc:docMk/>
            <pc:sldMk cId="3775223482" sldId="268"/>
            <ac:spMk id="9" creationId="{A67E2D8A-19BE-48A0-889C-CCAC02348C99}"/>
          </ac:spMkLst>
        </pc:spChg>
        <pc:spChg chg="add">
          <ac:chgData name="Karolis Markovas" userId="63f85ac6-a4ae-45fe-8476-d83a3923d3d9" providerId="ADAL" clId="{57BFE044-F3F2-4CEC-8C89-2A28EB3644C0}" dt="2023-08-31T15:14:30.149" v="5286" actId="26606"/>
          <ac:spMkLst>
            <pc:docMk/>
            <pc:sldMk cId="3775223482" sldId="268"/>
            <ac:spMk id="11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1:09.411" v="5216" actId="26606"/>
          <ac:spMkLst>
            <pc:docMk/>
            <pc:sldMk cId="3775223482" sldId="268"/>
            <ac:spMk id="12" creationId="{961D8973-EAA9-459A-AF59-BBB4233D6C78}"/>
          </ac:spMkLst>
        </pc:spChg>
        <pc:spChg chg="add del">
          <ac:chgData name="Karolis Markovas" userId="63f85ac6-a4ae-45fe-8476-d83a3923d3d9" providerId="ADAL" clId="{57BFE044-F3F2-4CEC-8C89-2A28EB3644C0}" dt="2023-08-31T15:11:09.411" v="5216" actId="26606"/>
          <ac:spMkLst>
            <pc:docMk/>
            <pc:sldMk cId="3775223482" sldId="268"/>
            <ac:spMk id="14" creationId="{FBEA8A33-C0D0-416D-8359-724B8828C7C3}"/>
          </ac:spMkLst>
        </pc:spChg>
        <pc:spChg chg="add del">
          <ac:chgData name="Karolis Markovas" userId="63f85ac6-a4ae-45fe-8476-d83a3923d3d9" providerId="ADAL" clId="{57BFE044-F3F2-4CEC-8C89-2A28EB3644C0}" dt="2023-08-31T15:11:48.289" v="5242" actId="26606"/>
          <ac:spMkLst>
            <pc:docMk/>
            <pc:sldMk cId="3775223482" sldId="268"/>
            <ac:spMk id="16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1:42.813" v="5233" actId="26606"/>
          <ac:spMkLst>
            <pc:docMk/>
            <pc:sldMk cId="3775223482" sldId="268"/>
            <ac:spMk id="21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1:43.552" v="5235" actId="26606"/>
          <ac:spMkLst>
            <pc:docMk/>
            <pc:sldMk cId="3775223482" sldId="268"/>
            <ac:spMk id="23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1:45.609" v="5237" actId="26606"/>
          <ac:spMkLst>
            <pc:docMk/>
            <pc:sldMk cId="3775223482" sldId="268"/>
            <ac:spMk id="25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1:46.543" v="5239" actId="26606"/>
          <ac:spMkLst>
            <pc:docMk/>
            <pc:sldMk cId="3775223482" sldId="268"/>
            <ac:spMk id="27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1:48.242" v="5241" actId="26606"/>
          <ac:spMkLst>
            <pc:docMk/>
            <pc:sldMk cId="3775223482" sldId="268"/>
            <ac:spMk id="29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2:02.624" v="5257" actId="26606"/>
          <ac:spMkLst>
            <pc:docMk/>
            <pc:sldMk cId="3775223482" sldId="268"/>
            <ac:spMk id="31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1:54.540" v="5244" actId="26606"/>
          <ac:spMkLst>
            <pc:docMk/>
            <pc:sldMk cId="3775223482" sldId="268"/>
            <ac:spMk id="36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1:55.580" v="5246" actId="26606"/>
          <ac:spMkLst>
            <pc:docMk/>
            <pc:sldMk cId="3775223482" sldId="268"/>
            <ac:spMk id="38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1:57.183" v="5248" actId="26606"/>
          <ac:spMkLst>
            <pc:docMk/>
            <pc:sldMk cId="3775223482" sldId="268"/>
            <ac:spMk id="40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1:57.608" v="5250" actId="26606"/>
          <ac:spMkLst>
            <pc:docMk/>
            <pc:sldMk cId="3775223482" sldId="268"/>
            <ac:spMk id="42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1:59.243" v="5252" actId="26606"/>
          <ac:spMkLst>
            <pc:docMk/>
            <pc:sldMk cId="3775223482" sldId="268"/>
            <ac:spMk id="44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2:00.709" v="5254" actId="26606"/>
          <ac:spMkLst>
            <pc:docMk/>
            <pc:sldMk cId="3775223482" sldId="268"/>
            <ac:spMk id="46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2:02.624" v="5256" actId="26606"/>
          <ac:spMkLst>
            <pc:docMk/>
            <pc:sldMk cId="3775223482" sldId="268"/>
            <ac:spMk id="48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2:37.298" v="5274" actId="26606"/>
          <ac:spMkLst>
            <pc:docMk/>
            <pc:sldMk cId="3775223482" sldId="268"/>
            <ac:spMk id="50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2:34.682" v="5271" actId="26606"/>
          <ac:spMkLst>
            <pc:docMk/>
            <pc:sldMk cId="3775223482" sldId="268"/>
            <ac:spMk id="55" creationId="{A67E2D8A-19BE-48A0-889C-CCAC02348C99}"/>
          </ac:spMkLst>
        </pc:spChg>
        <pc:spChg chg="add del">
          <ac:chgData name="Karolis Markovas" userId="63f85ac6-a4ae-45fe-8476-d83a3923d3d9" providerId="ADAL" clId="{57BFE044-F3F2-4CEC-8C89-2A28EB3644C0}" dt="2023-08-31T15:12:37.266" v="5273" actId="26606"/>
          <ac:spMkLst>
            <pc:docMk/>
            <pc:sldMk cId="3775223482" sldId="268"/>
            <ac:spMk id="57" creationId="{92D1D7C6-1C89-420C-8D35-483654167118}"/>
          </ac:spMkLst>
        </pc:spChg>
        <pc:spChg chg="add del">
          <ac:chgData name="Karolis Markovas" userId="63f85ac6-a4ae-45fe-8476-d83a3923d3d9" providerId="ADAL" clId="{57BFE044-F3F2-4CEC-8C89-2A28EB3644C0}" dt="2023-08-31T15:12:37.266" v="5273" actId="26606"/>
          <ac:spMkLst>
            <pc:docMk/>
            <pc:sldMk cId="3775223482" sldId="268"/>
            <ac:spMk id="58" creationId="{83B91B61-BFCA-4647-957E-A8269BE46F39}"/>
          </ac:spMkLst>
        </pc:spChg>
        <pc:spChg chg="add del">
          <ac:chgData name="Karolis Markovas" userId="63f85ac6-a4ae-45fe-8476-d83a3923d3d9" providerId="ADAL" clId="{57BFE044-F3F2-4CEC-8C89-2A28EB3644C0}" dt="2023-08-31T15:12:55.716" v="5275" actId="26606"/>
          <ac:spMkLst>
            <pc:docMk/>
            <pc:sldMk cId="3775223482" sldId="268"/>
            <ac:spMk id="60" creationId="{961D8973-EAA9-459A-AF59-BBB4233D6C78}"/>
          </ac:spMkLst>
        </pc:spChg>
        <pc:spChg chg="add del">
          <ac:chgData name="Karolis Markovas" userId="63f85ac6-a4ae-45fe-8476-d83a3923d3d9" providerId="ADAL" clId="{57BFE044-F3F2-4CEC-8C89-2A28EB3644C0}" dt="2023-08-31T15:12:55.716" v="5275" actId="26606"/>
          <ac:spMkLst>
            <pc:docMk/>
            <pc:sldMk cId="3775223482" sldId="268"/>
            <ac:spMk id="61" creationId="{FBEA8A33-C0D0-416D-8359-724B8828C7C3}"/>
          </ac:spMkLst>
        </pc:spChg>
        <pc:graphicFrameChg chg="add mod ord modGraphic">
          <ac:chgData name="Karolis Markovas" userId="63f85ac6-a4ae-45fe-8476-d83a3923d3d9" providerId="ADAL" clId="{57BFE044-F3F2-4CEC-8C89-2A28EB3644C0}" dt="2023-08-31T15:14:30.149" v="5286" actId="26606"/>
          <ac:graphicFrameMkLst>
            <pc:docMk/>
            <pc:sldMk cId="3775223482" sldId="268"/>
            <ac:graphicFrameMk id="7" creationId="{496C7067-3296-90DE-0D4E-E9C1F14E4AFD}"/>
          </ac:graphicFrameMkLst>
        </pc:graphicFrameChg>
        <pc:picChg chg="add mod">
          <ac:chgData name="Karolis Markovas" userId="63f85ac6-a4ae-45fe-8476-d83a3923d3d9" providerId="ADAL" clId="{57BFE044-F3F2-4CEC-8C89-2A28EB3644C0}" dt="2023-08-31T15:14:30.149" v="5286" actId="26606"/>
          <ac:picMkLst>
            <pc:docMk/>
            <pc:sldMk cId="3775223482" sldId="268"/>
            <ac:picMk id="4" creationId="{89EE6554-070F-5AB7-3790-12F214DFADC0}"/>
          </ac:picMkLst>
        </pc:picChg>
      </pc:sldChg>
      <pc:sldChg chg="addSp delSp modSp mod setBg modAnim setClrOvrMap chgLayout">
        <pc:chgData name="Karolis Markovas" userId="63f85ac6-a4ae-45fe-8476-d83a3923d3d9" providerId="ADAL" clId="{57BFE044-F3F2-4CEC-8C89-2A28EB3644C0}" dt="2023-09-01T08:14:43.817" v="7663" actId="20577"/>
        <pc:sldMkLst>
          <pc:docMk/>
          <pc:sldMk cId="3013188828" sldId="269"/>
        </pc:sldMkLst>
        <pc:spChg chg="mod ord">
          <ac:chgData name="Karolis Markovas" userId="63f85ac6-a4ae-45fe-8476-d83a3923d3d9" providerId="ADAL" clId="{57BFE044-F3F2-4CEC-8C89-2A28EB3644C0}" dt="2023-09-01T08:14:43.817" v="7663" actId="20577"/>
          <ac:spMkLst>
            <pc:docMk/>
            <pc:sldMk cId="3013188828" sldId="269"/>
            <ac:spMk id="2" creationId="{A126F2C1-2A0C-8B0F-4C08-5B35349675A1}"/>
          </ac:spMkLst>
        </pc:spChg>
        <pc:spChg chg="del">
          <ac:chgData name="Karolis Markovas" userId="63f85ac6-a4ae-45fe-8476-d83a3923d3d9" providerId="ADAL" clId="{57BFE044-F3F2-4CEC-8C89-2A28EB3644C0}" dt="2023-08-31T15:15:05.356" v="5332" actId="478"/>
          <ac:spMkLst>
            <pc:docMk/>
            <pc:sldMk cId="3013188828" sldId="269"/>
            <ac:spMk id="3" creationId="{B96F9D59-7FB8-24FB-357B-12D25ACABB32}"/>
          </ac:spMkLst>
        </pc:spChg>
        <pc:spChg chg="add del mod">
          <ac:chgData name="Karolis Markovas" userId="63f85ac6-a4ae-45fe-8476-d83a3923d3d9" providerId="ADAL" clId="{57BFE044-F3F2-4CEC-8C89-2A28EB3644C0}" dt="2023-08-31T15:15:23.616" v="5334" actId="478"/>
          <ac:spMkLst>
            <pc:docMk/>
            <pc:sldMk cId="3013188828" sldId="269"/>
            <ac:spMk id="5" creationId="{18CEDFEA-BB12-E014-2A54-E1AC78877D0D}"/>
          </ac:spMkLst>
        </pc:spChg>
        <pc:spChg chg="add del mod ord">
          <ac:chgData name="Karolis Markovas" userId="63f85ac6-a4ae-45fe-8476-d83a3923d3d9" providerId="ADAL" clId="{57BFE044-F3F2-4CEC-8C89-2A28EB3644C0}" dt="2023-08-31T15:20:18.438" v="5814" actId="26606"/>
          <ac:spMkLst>
            <pc:docMk/>
            <pc:sldMk cId="3013188828" sldId="269"/>
            <ac:spMk id="9" creationId="{73D298BF-7A3C-5E4E-0AA0-2E93E8BC225B}"/>
          </ac:spMkLst>
        </pc:spChg>
        <pc:spChg chg="add del">
          <ac:chgData name="Karolis Markovas" userId="63f85ac6-a4ae-45fe-8476-d83a3923d3d9" providerId="ADAL" clId="{57BFE044-F3F2-4CEC-8C89-2A28EB3644C0}" dt="2023-08-31T15:20:08.220" v="5805" actId="26606"/>
          <ac:spMkLst>
            <pc:docMk/>
            <pc:sldMk cId="3013188828" sldId="269"/>
            <ac:spMk id="13" creationId="{73D298BF-7A3C-5E4E-0AA0-2E93E8BC225B}"/>
          </ac:spMkLst>
        </pc:spChg>
        <pc:spChg chg="add del">
          <ac:chgData name="Karolis Markovas" userId="63f85ac6-a4ae-45fe-8476-d83a3923d3d9" providerId="ADAL" clId="{57BFE044-F3F2-4CEC-8C89-2A28EB3644C0}" dt="2023-08-31T15:20:08.220" v="5805" actId="26606"/>
          <ac:spMkLst>
            <pc:docMk/>
            <pc:sldMk cId="3013188828" sldId="269"/>
            <ac:spMk id="14" creationId="{A1F7F14B-ED51-4057-8897-4FC72CA2B979}"/>
          </ac:spMkLst>
        </pc:spChg>
        <pc:spChg chg="add del">
          <ac:chgData name="Karolis Markovas" userId="63f85ac6-a4ae-45fe-8476-d83a3923d3d9" providerId="ADAL" clId="{57BFE044-F3F2-4CEC-8C89-2A28EB3644C0}" dt="2023-08-31T15:20:08.220" v="5805" actId="26606"/>
          <ac:spMkLst>
            <pc:docMk/>
            <pc:sldMk cId="3013188828" sldId="269"/>
            <ac:spMk id="16" creationId="{09CB4F78-37FA-4A6C-B624-E7F7D6916812}"/>
          </ac:spMkLst>
        </pc:spChg>
        <pc:spChg chg="add del">
          <ac:chgData name="Karolis Markovas" userId="63f85ac6-a4ae-45fe-8476-d83a3923d3d9" providerId="ADAL" clId="{57BFE044-F3F2-4CEC-8C89-2A28EB3644C0}" dt="2023-08-31T15:20:09.932" v="5807" actId="26606"/>
          <ac:spMkLst>
            <pc:docMk/>
            <pc:sldMk cId="3013188828" sldId="269"/>
            <ac:spMk id="18" creationId="{B9F89C22-0475-4427-B7C8-0269AD40E3EC}"/>
          </ac:spMkLst>
        </pc:spChg>
        <pc:spChg chg="add del">
          <ac:chgData name="Karolis Markovas" userId="63f85ac6-a4ae-45fe-8476-d83a3923d3d9" providerId="ADAL" clId="{57BFE044-F3F2-4CEC-8C89-2A28EB3644C0}" dt="2023-08-31T15:20:09.932" v="5807" actId="26606"/>
          <ac:spMkLst>
            <pc:docMk/>
            <pc:sldMk cId="3013188828" sldId="269"/>
            <ac:spMk id="19" creationId="{73D298BF-7A3C-5E4E-0AA0-2E93E8BC225B}"/>
          </ac:spMkLst>
        </pc:spChg>
        <pc:spChg chg="add del">
          <ac:chgData name="Karolis Markovas" userId="63f85ac6-a4ae-45fe-8476-d83a3923d3d9" providerId="ADAL" clId="{57BFE044-F3F2-4CEC-8C89-2A28EB3644C0}" dt="2023-08-31T15:20:10.685" v="5809" actId="26606"/>
          <ac:spMkLst>
            <pc:docMk/>
            <pc:sldMk cId="3013188828" sldId="269"/>
            <ac:spMk id="21" creationId="{BEC9E7FA-3295-45ED-8253-D23F9E44E1DA}"/>
          </ac:spMkLst>
        </pc:spChg>
        <pc:spChg chg="add del">
          <ac:chgData name="Karolis Markovas" userId="63f85ac6-a4ae-45fe-8476-d83a3923d3d9" providerId="ADAL" clId="{57BFE044-F3F2-4CEC-8C89-2A28EB3644C0}" dt="2023-08-31T15:20:10.685" v="5809" actId="26606"/>
          <ac:spMkLst>
            <pc:docMk/>
            <pc:sldMk cId="3013188828" sldId="269"/>
            <ac:spMk id="22" creationId="{73D298BF-7A3C-5E4E-0AA0-2E93E8BC225B}"/>
          </ac:spMkLst>
        </pc:spChg>
        <pc:spChg chg="add del">
          <ac:chgData name="Karolis Markovas" userId="63f85ac6-a4ae-45fe-8476-d83a3923d3d9" providerId="ADAL" clId="{57BFE044-F3F2-4CEC-8C89-2A28EB3644C0}" dt="2023-08-31T15:20:11.455" v="5811" actId="26606"/>
          <ac:spMkLst>
            <pc:docMk/>
            <pc:sldMk cId="3013188828" sldId="269"/>
            <ac:spMk id="24" creationId="{BEC9E7FA-3295-45ED-8253-D23F9E44E1DA}"/>
          </ac:spMkLst>
        </pc:spChg>
        <pc:spChg chg="add del">
          <ac:chgData name="Karolis Markovas" userId="63f85ac6-a4ae-45fe-8476-d83a3923d3d9" providerId="ADAL" clId="{57BFE044-F3F2-4CEC-8C89-2A28EB3644C0}" dt="2023-08-31T15:20:11.455" v="5811" actId="26606"/>
          <ac:spMkLst>
            <pc:docMk/>
            <pc:sldMk cId="3013188828" sldId="269"/>
            <ac:spMk id="25" creationId="{73D298BF-7A3C-5E4E-0AA0-2E93E8BC225B}"/>
          </ac:spMkLst>
        </pc:spChg>
        <pc:spChg chg="add del">
          <ac:chgData name="Karolis Markovas" userId="63f85ac6-a4ae-45fe-8476-d83a3923d3d9" providerId="ADAL" clId="{57BFE044-F3F2-4CEC-8C89-2A28EB3644C0}" dt="2023-08-31T15:20:18.423" v="5813" actId="26606"/>
          <ac:spMkLst>
            <pc:docMk/>
            <pc:sldMk cId="3013188828" sldId="269"/>
            <ac:spMk id="27" creationId="{A1F7F14B-ED51-4057-8897-4FC72CA2B979}"/>
          </ac:spMkLst>
        </pc:spChg>
        <pc:spChg chg="add del">
          <ac:chgData name="Karolis Markovas" userId="63f85ac6-a4ae-45fe-8476-d83a3923d3d9" providerId="ADAL" clId="{57BFE044-F3F2-4CEC-8C89-2A28EB3644C0}" dt="2023-08-31T15:20:18.423" v="5813" actId="26606"/>
          <ac:spMkLst>
            <pc:docMk/>
            <pc:sldMk cId="3013188828" sldId="269"/>
            <ac:spMk id="28" creationId="{73D298BF-7A3C-5E4E-0AA0-2E93E8BC225B}"/>
          </ac:spMkLst>
        </pc:spChg>
        <pc:spChg chg="add del">
          <ac:chgData name="Karolis Markovas" userId="63f85ac6-a4ae-45fe-8476-d83a3923d3d9" providerId="ADAL" clId="{57BFE044-F3F2-4CEC-8C89-2A28EB3644C0}" dt="2023-08-31T15:20:18.423" v="5813" actId="26606"/>
          <ac:spMkLst>
            <pc:docMk/>
            <pc:sldMk cId="3013188828" sldId="269"/>
            <ac:spMk id="29" creationId="{09CB4F78-37FA-4A6C-B624-E7F7D6916812}"/>
          </ac:spMkLst>
        </pc:spChg>
        <pc:spChg chg="add del">
          <ac:chgData name="Karolis Markovas" userId="63f85ac6-a4ae-45fe-8476-d83a3923d3d9" providerId="ADAL" clId="{57BFE044-F3F2-4CEC-8C89-2A28EB3644C0}" dt="2023-08-31T15:22:06.256" v="5930" actId="26606"/>
          <ac:spMkLst>
            <pc:docMk/>
            <pc:sldMk cId="3013188828" sldId="269"/>
            <ac:spMk id="31" creationId="{B9F89C22-0475-4427-B7C8-0269AD40E3EC}"/>
          </ac:spMkLst>
        </pc:spChg>
        <pc:spChg chg="add del mod ord">
          <ac:chgData name="Karolis Markovas" userId="63f85ac6-a4ae-45fe-8476-d83a3923d3d9" providerId="ADAL" clId="{57BFE044-F3F2-4CEC-8C89-2A28EB3644C0}" dt="2023-08-31T15:23:03.561" v="5960" actId="26606"/>
          <ac:spMkLst>
            <pc:docMk/>
            <pc:sldMk cId="3013188828" sldId="269"/>
            <ac:spMk id="32" creationId="{73D298BF-7A3C-5E4E-0AA0-2E93E8BC225B}"/>
          </ac:spMkLst>
        </pc:spChg>
        <pc:spChg chg="add del">
          <ac:chgData name="Karolis Markovas" userId="63f85ac6-a4ae-45fe-8476-d83a3923d3d9" providerId="ADAL" clId="{57BFE044-F3F2-4CEC-8C89-2A28EB3644C0}" dt="2023-08-31T15:22:46.230" v="5947" actId="26606"/>
          <ac:spMkLst>
            <pc:docMk/>
            <pc:sldMk cId="3013188828" sldId="269"/>
            <ac:spMk id="34" creationId="{48C110B4-D26A-44C6-8576-236CA24E98C1}"/>
          </ac:spMkLst>
        </pc:spChg>
        <pc:spChg chg="add del">
          <ac:chgData name="Karolis Markovas" userId="63f85ac6-a4ae-45fe-8476-d83a3923d3d9" providerId="ADAL" clId="{57BFE044-F3F2-4CEC-8C89-2A28EB3644C0}" dt="2023-08-31T15:22:46.230" v="5947" actId="26606"/>
          <ac:spMkLst>
            <pc:docMk/>
            <pc:sldMk cId="3013188828" sldId="269"/>
            <ac:spMk id="35" creationId="{5BFD4DBB-3229-4DF6-A68A-CD91F8325879}"/>
          </ac:spMkLst>
        </pc:spChg>
        <pc:spChg chg="add del">
          <ac:chgData name="Karolis Markovas" userId="63f85ac6-a4ae-45fe-8476-d83a3923d3d9" providerId="ADAL" clId="{57BFE044-F3F2-4CEC-8C89-2A28EB3644C0}" dt="2023-08-31T15:22:46.230" v="5947" actId="26606"/>
          <ac:spMkLst>
            <pc:docMk/>
            <pc:sldMk cId="3013188828" sldId="269"/>
            <ac:spMk id="36" creationId="{792979E5-1F93-4CE3-975E-3CAEC618BFB3}"/>
          </ac:spMkLst>
        </pc:spChg>
        <pc:spChg chg="add del">
          <ac:chgData name="Karolis Markovas" userId="63f85ac6-a4ae-45fe-8476-d83a3923d3d9" providerId="ADAL" clId="{57BFE044-F3F2-4CEC-8C89-2A28EB3644C0}" dt="2023-08-31T15:22:06.244" v="5929" actId="26606"/>
          <ac:spMkLst>
            <pc:docMk/>
            <pc:sldMk cId="3013188828" sldId="269"/>
            <ac:spMk id="37" creationId="{48C110B4-D26A-44C6-8576-236CA24E98C1}"/>
          </ac:spMkLst>
        </pc:spChg>
        <pc:spChg chg="add del">
          <ac:chgData name="Karolis Markovas" userId="63f85ac6-a4ae-45fe-8476-d83a3923d3d9" providerId="ADAL" clId="{57BFE044-F3F2-4CEC-8C89-2A28EB3644C0}" dt="2023-08-31T15:22:49.232" v="5949" actId="26606"/>
          <ac:spMkLst>
            <pc:docMk/>
            <pc:sldMk cId="3013188828" sldId="269"/>
            <ac:spMk id="38" creationId="{B98CA5AE-F2E4-4A6F-B986-89804B1EC016}"/>
          </ac:spMkLst>
        </pc:spChg>
        <pc:spChg chg="add del">
          <ac:chgData name="Karolis Markovas" userId="63f85ac6-a4ae-45fe-8476-d83a3923d3d9" providerId="ADAL" clId="{57BFE044-F3F2-4CEC-8C89-2A28EB3644C0}" dt="2023-08-31T15:22:06.244" v="5929" actId="26606"/>
          <ac:spMkLst>
            <pc:docMk/>
            <pc:sldMk cId="3013188828" sldId="269"/>
            <ac:spMk id="39" creationId="{5BFD4DBB-3229-4DF6-A68A-CD91F8325879}"/>
          </ac:spMkLst>
        </pc:spChg>
        <pc:spChg chg="add del">
          <ac:chgData name="Karolis Markovas" userId="63f85ac6-a4ae-45fe-8476-d83a3923d3d9" providerId="ADAL" clId="{57BFE044-F3F2-4CEC-8C89-2A28EB3644C0}" dt="2023-08-31T15:22:49.232" v="5949" actId="26606"/>
          <ac:spMkLst>
            <pc:docMk/>
            <pc:sldMk cId="3013188828" sldId="269"/>
            <ac:spMk id="40" creationId="{E67E3959-D0D8-49DB-A48B-CE4FC36871C5}"/>
          </ac:spMkLst>
        </pc:spChg>
        <pc:spChg chg="add del">
          <ac:chgData name="Karolis Markovas" userId="63f85ac6-a4ae-45fe-8476-d83a3923d3d9" providerId="ADAL" clId="{57BFE044-F3F2-4CEC-8C89-2A28EB3644C0}" dt="2023-08-31T15:22:06.244" v="5929" actId="26606"/>
          <ac:spMkLst>
            <pc:docMk/>
            <pc:sldMk cId="3013188828" sldId="269"/>
            <ac:spMk id="41" creationId="{792979E5-1F93-4CE3-975E-3CAEC618BFB3}"/>
          </ac:spMkLst>
        </pc:spChg>
        <pc:spChg chg="add del">
          <ac:chgData name="Karolis Markovas" userId="63f85ac6-a4ae-45fe-8476-d83a3923d3d9" providerId="ADAL" clId="{57BFE044-F3F2-4CEC-8C89-2A28EB3644C0}" dt="2023-08-31T15:22:58.496" v="5955" actId="26606"/>
          <ac:spMkLst>
            <pc:docMk/>
            <pc:sldMk cId="3013188828" sldId="269"/>
            <ac:spMk id="46" creationId="{6D7D7F0C-622D-4D84-A68D-C1AF54B6347B}"/>
          </ac:spMkLst>
        </pc:spChg>
        <pc:spChg chg="add del">
          <ac:chgData name="Karolis Markovas" userId="63f85ac6-a4ae-45fe-8476-d83a3923d3d9" providerId="ADAL" clId="{57BFE044-F3F2-4CEC-8C89-2A28EB3644C0}" dt="2023-08-31T15:22:58.496" v="5955" actId="26606"/>
          <ac:spMkLst>
            <pc:docMk/>
            <pc:sldMk cId="3013188828" sldId="269"/>
            <ac:spMk id="47" creationId="{73D298BF-7A3C-5E4E-0AA0-2E93E8BC225B}"/>
          </ac:spMkLst>
        </pc:spChg>
        <pc:spChg chg="add del">
          <ac:chgData name="Karolis Markovas" userId="63f85ac6-a4ae-45fe-8476-d83a3923d3d9" providerId="ADAL" clId="{57BFE044-F3F2-4CEC-8C89-2A28EB3644C0}" dt="2023-08-31T15:22:58.496" v="5955" actId="26606"/>
          <ac:spMkLst>
            <pc:docMk/>
            <pc:sldMk cId="3013188828" sldId="269"/>
            <ac:spMk id="48" creationId="{02A2E7B6-CE50-4B96-A981-2A0250732818}"/>
          </ac:spMkLst>
        </pc:spChg>
        <pc:spChg chg="add del">
          <ac:chgData name="Karolis Markovas" userId="63f85ac6-a4ae-45fe-8476-d83a3923d3d9" providerId="ADAL" clId="{57BFE044-F3F2-4CEC-8C89-2A28EB3644C0}" dt="2023-08-31T15:22:59.423" v="5957" actId="26606"/>
          <ac:spMkLst>
            <pc:docMk/>
            <pc:sldMk cId="3013188828" sldId="269"/>
            <ac:spMk id="50" creationId="{48C110B4-D26A-44C6-8576-236CA24E98C1}"/>
          </ac:spMkLst>
        </pc:spChg>
        <pc:spChg chg="add del">
          <ac:chgData name="Karolis Markovas" userId="63f85ac6-a4ae-45fe-8476-d83a3923d3d9" providerId="ADAL" clId="{57BFE044-F3F2-4CEC-8C89-2A28EB3644C0}" dt="2023-08-31T15:22:59.423" v="5957" actId="26606"/>
          <ac:spMkLst>
            <pc:docMk/>
            <pc:sldMk cId="3013188828" sldId="269"/>
            <ac:spMk id="51" creationId="{5BFD4DBB-3229-4DF6-A68A-CD91F8325879}"/>
          </ac:spMkLst>
        </pc:spChg>
        <pc:spChg chg="add del">
          <ac:chgData name="Karolis Markovas" userId="63f85ac6-a4ae-45fe-8476-d83a3923d3d9" providerId="ADAL" clId="{57BFE044-F3F2-4CEC-8C89-2A28EB3644C0}" dt="2023-08-31T15:22:59.423" v="5957" actId="26606"/>
          <ac:spMkLst>
            <pc:docMk/>
            <pc:sldMk cId="3013188828" sldId="269"/>
            <ac:spMk id="52" creationId="{73D298BF-7A3C-5E4E-0AA0-2E93E8BC225B}"/>
          </ac:spMkLst>
        </pc:spChg>
        <pc:spChg chg="add del">
          <ac:chgData name="Karolis Markovas" userId="63f85ac6-a4ae-45fe-8476-d83a3923d3d9" providerId="ADAL" clId="{57BFE044-F3F2-4CEC-8C89-2A28EB3644C0}" dt="2023-08-31T15:22:59.423" v="5957" actId="26606"/>
          <ac:spMkLst>
            <pc:docMk/>
            <pc:sldMk cId="3013188828" sldId="269"/>
            <ac:spMk id="53" creationId="{792979E5-1F93-4CE3-975E-3CAEC618BFB3}"/>
          </ac:spMkLst>
        </pc:spChg>
        <pc:spChg chg="add del">
          <ac:chgData name="Karolis Markovas" userId="63f85ac6-a4ae-45fe-8476-d83a3923d3d9" providerId="ADAL" clId="{57BFE044-F3F2-4CEC-8C89-2A28EB3644C0}" dt="2023-08-31T15:23:03.561" v="5959" actId="26606"/>
          <ac:spMkLst>
            <pc:docMk/>
            <pc:sldMk cId="3013188828" sldId="269"/>
            <ac:spMk id="55" creationId="{8E2B8A2D-F46F-4DA5-8AFF-BC57461C281A}"/>
          </ac:spMkLst>
        </pc:spChg>
        <pc:spChg chg="add del">
          <ac:chgData name="Karolis Markovas" userId="63f85ac6-a4ae-45fe-8476-d83a3923d3d9" providerId="ADAL" clId="{57BFE044-F3F2-4CEC-8C89-2A28EB3644C0}" dt="2023-08-31T15:23:03.561" v="5959" actId="26606"/>
          <ac:spMkLst>
            <pc:docMk/>
            <pc:sldMk cId="3013188828" sldId="269"/>
            <ac:spMk id="56" creationId="{73D298BF-7A3C-5E4E-0AA0-2E93E8BC225B}"/>
          </ac:spMkLst>
        </pc:spChg>
        <pc:spChg chg="add del">
          <ac:chgData name="Karolis Markovas" userId="63f85ac6-a4ae-45fe-8476-d83a3923d3d9" providerId="ADAL" clId="{57BFE044-F3F2-4CEC-8C89-2A28EB3644C0}" dt="2023-08-31T15:23:03.561" v="5959" actId="26606"/>
          <ac:spMkLst>
            <pc:docMk/>
            <pc:sldMk cId="3013188828" sldId="269"/>
            <ac:spMk id="57" creationId="{292BAD85-00E4-4D0A-993C-8372E78E1ADD}"/>
          </ac:spMkLst>
        </pc:spChg>
        <pc:spChg chg="add del mod">
          <ac:chgData name="Karolis Markovas" userId="63f85ac6-a4ae-45fe-8476-d83a3923d3d9" providerId="ADAL" clId="{57BFE044-F3F2-4CEC-8C89-2A28EB3644C0}" dt="2023-08-31T15:34:48.868" v="6024" actId="26606"/>
          <ac:spMkLst>
            <pc:docMk/>
            <pc:sldMk cId="3013188828" sldId="269"/>
            <ac:spMk id="59" creationId="{73D298BF-7A3C-5E4E-0AA0-2E93E8BC225B}"/>
          </ac:spMkLst>
        </pc:spChg>
        <pc:graphicFrameChg chg="del mod">
          <ac:chgData name="Karolis Markovas" userId="63f85ac6-a4ae-45fe-8476-d83a3923d3d9" providerId="ADAL" clId="{57BFE044-F3F2-4CEC-8C89-2A28EB3644C0}" dt="2023-08-31T15:17:31.715" v="5459" actId="478"/>
          <ac:graphicFrameMkLst>
            <pc:docMk/>
            <pc:sldMk cId="3013188828" sldId="269"/>
            <ac:graphicFrameMk id="6" creationId="{75272A40-556B-6044-2CDB-D2D6E578440D}"/>
          </ac:graphicFrameMkLst>
        </pc:graphicFrameChg>
        <pc:graphicFrameChg chg="add del">
          <ac:chgData name="Karolis Markovas" userId="63f85ac6-a4ae-45fe-8476-d83a3923d3d9" providerId="ADAL" clId="{57BFE044-F3F2-4CEC-8C89-2A28EB3644C0}" dt="2023-08-31T15:20:03.601" v="5803" actId="26606"/>
          <ac:graphicFrameMkLst>
            <pc:docMk/>
            <pc:sldMk cId="3013188828" sldId="269"/>
            <ac:graphicFrameMk id="11" creationId="{83FA3DB7-6743-DF2D-8D46-ACCE748D8BD7}"/>
          </ac:graphicFrameMkLst>
        </pc:graphicFrameChg>
        <pc:graphicFrameChg chg="add del">
          <ac:chgData name="Karolis Markovas" userId="63f85ac6-a4ae-45fe-8476-d83a3923d3d9" providerId="ADAL" clId="{57BFE044-F3F2-4CEC-8C89-2A28EB3644C0}" dt="2023-08-31T15:22:52.699" v="5951" actId="26606"/>
          <ac:graphicFrameMkLst>
            <pc:docMk/>
            <pc:sldMk cId="3013188828" sldId="269"/>
            <ac:graphicFrameMk id="42" creationId="{D44A2569-0686-CC17-ED70-07059D3D92BC}"/>
          </ac:graphicFrameMkLst>
        </pc:graphicFrameChg>
        <pc:graphicFrameChg chg="add del">
          <ac:chgData name="Karolis Markovas" userId="63f85ac6-a4ae-45fe-8476-d83a3923d3d9" providerId="ADAL" clId="{57BFE044-F3F2-4CEC-8C89-2A28EB3644C0}" dt="2023-08-31T15:22:56.761" v="5953" actId="26606"/>
          <ac:graphicFrameMkLst>
            <pc:docMk/>
            <pc:sldMk cId="3013188828" sldId="269"/>
            <ac:graphicFrameMk id="44" creationId="{29E711FB-E502-C5E9-2C30-26471A76E8D6}"/>
          </ac:graphicFrameMkLst>
        </pc:graphicFrameChg>
        <pc:graphicFrameChg chg="add del">
          <ac:chgData name="Karolis Markovas" userId="63f85ac6-a4ae-45fe-8476-d83a3923d3d9" providerId="ADAL" clId="{57BFE044-F3F2-4CEC-8C89-2A28EB3644C0}" dt="2023-08-31T15:27:58.110" v="5970" actId="26606"/>
          <ac:graphicFrameMkLst>
            <pc:docMk/>
            <pc:sldMk cId="3013188828" sldId="269"/>
            <ac:graphicFrameMk id="61" creationId="{2A432662-3313-9C44-4B78-D239A382389D}"/>
          </ac:graphicFrameMkLst>
        </pc:graphicFrameChg>
        <pc:picChg chg="add mod ord">
          <ac:chgData name="Karolis Markovas" userId="63f85ac6-a4ae-45fe-8476-d83a3923d3d9" providerId="ADAL" clId="{57BFE044-F3F2-4CEC-8C89-2A28EB3644C0}" dt="2023-08-31T15:35:04.802" v="6031" actId="1076"/>
          <ac:picMkLst>
            <pc:docMk/>
            <pc:sldMk cId="3013188828" sldId="269"/>
            <ac:picMk id="8" creationId="{3ADA1582-F6DF-F34A-C226-352957E54612}"/>
          </ac:picMkLst>
        </pc:picChg>
        <pc:picChg chg="add mod ord">
          <ac:chgData name="Karolis Markovas" userId="63f85ac6-a4ae-45fe-8476-d83a3923d3d9" providerId="ADAL" clId="{57BFE044-F3F2-4CEC-8C89-2A28EB3644C0}" dt="2023-08-31T15:34:59.292" v="6029" actId="1076"/>
          <ac:picMkLst>
            <pc:docMk/>
            <pc:sldMk cId="3013188828" sldId="269"/>
            <ac:picMk id="12" creationId="{F1AEC8A2-38DA-6BF6-CB5D-D43B0EAAE425}"/>
          </ac:picMkLst>
        </pc:picChg>
      </pc:sldChg>
      <pc:sldChg chg="del">
        <pc:chgData name="Karolis Markovas" userId="63f85ac6-a4ae-45fe-8476-d83a3923d3d9" providerId="ADAL" clId="{57BFE044-F3F2-4CEC-8C89-2A28EB3644C0}" dt="2023-08-31T15:35:27.076" v="6032" actId="2696"/>
        <pc:sldMkLst>
          <pc:docMk/>
          <pc:sldMk cId="2643651827" sldId="270"/>
        </pc:sldMkLst>
      </pc:sldChg>
      <pc:sldChg chg="modSp new del mod ord">
        <pc:chgData name="Karolis Markovas" userId="63f85ac6-a4ae-45fe-8476-d83a3923d3d9" providerId="ADAL" clId="{57BFE044-F3F2-4CEC-8C89-2A28EB3644C0}" dt="2023-08-27T16:13:47.283" v="28" actId="2696"/>
        <pc:sldMkLst>
          <pc:docMk/>
          <pc:sldMk cId="3208901516" sldId="271"/>
        </pc:sldMkLst>
        <pc:spChg chg="mod">
          <ac:chgData name="Karolis Markovas" userId="63f85ac6-a4ae-45fe-8476-d83a3923d3d9" providerId="ADAL" clId="{57BFE044-F3F2-4CEC-8C89-2A28EB3644C0}" dt="2023-08-27T16:10:36.329" v="25" actId="20577"/>
          <ac:spMkLst>
            <pc:docMk/>
            <pc:sldMk cId="3208901516" sldId="271"/>
            <ac:spMk id="2" creationId="{E5DFFD3A-130F-F190-99A2-41D0B10A713D}"/>
          </ac:spMkLst>
        </pc:spChg>
        <pc:spChg chg="mod">
          <ac:chgData name="Karolis Markovas" userId="63f85ac6-a4ae-45fe-8476-d83a3923d3d9" providerId="ADAL" clId="{57BFE044-F3F2-4CEC-8C89-2A28EB3644C0}" dt="2023-08-27T16:13:28.663" v="27" actId="1076"/>
          <ac:spMkLst>
            <pc:docMk/>
            <pc:sldMk cId="3208901516" sldId="271"/>
            <ac:spMk id="3" creationId="{2CBCB337-CC1F-F719-C33B-C46C3E4B5CCF}"/>
          </ac:spMkLst>
        </pc:spChg>
      </pc:sldChg>
      <pc:sldChg chg="addSp delSp modSp new mod setBg">
        <pc:chgData name="Karolis Markovas" userId="63f85ac6-a4ae-45fe-8476-d83a3923d3d9" providerId="ADAL" clId="{57BFE044-F3F2-4CEC-8C89-2A28EB3644C0}" dt="2023-08-31T20:00:01.381" v="7640" actId="478"/>
        <pc:sldMkLst>
          <pc:docMk/>
          <pc:sldMk cId="3217603029" sldId="271"/>
        </pc:sldMkLst>
        <pc:spChg chg="mod">
          <ac:chgData name="Karolis Markovas" userId="63f85ac6-a4ae-45fe-8476-d83a3923d3d9" providerId="ADAL" clId="{57BFE044-F3F2-4CEC-8C89-2A28EB3644C0}" dt="2023-08-31T18:55:03.584" v="7624" actId="26606"/>
          <ac:spMkLst>
            <pc:docMk/>
            <pc:sldMk cId="3217603029" sldId="271"/>
            <ac:spMk id="2" creationId="{63E89137-4007-718B-3F9E-0D1B1FB5C049}"/>
          </ac:spMkLst>
        </pc:spChg>
        <pc:spChg chg="del mod">
          <ac:chgData name="Karolis Markovas" userId="63f85ac6-a4ae-45fe-8476-d83a3923d3d9" providerId="ADAL" clId="{57BFE044-F3F2-4CEC-8C89-2A28EB3644C0}" dt="2023-08-31T18:45:17.826" v="7587" actId="478"/>
          <ac:spMkLst>
            <pc:docMk/>
            <pc:sldMk cId="3217603029" sldId="271"/>
            <ac:spMk id="3" creationId="{53C670C8-D225-1107-1AF3-C92931FC6B40}"/>
          </ac:spMkLst>
        </pc:spChg>
        <pc:spChg chg="del mod">
          <ac:chgData name="Karolis Markovas" userId="63f85ac6-a4ae-45fe-8476-d83a3923d3d9" providerId="ADAL" clId="{57BFE044-F3F2-4CEC-8C89-2A28EB3644C0}" dt="2023-08-27T18:54:18.231" v="2245" actId="26606"/>
          <ac:spMkLst>
            <pc:docMk/>
            <pc:sldMk cId="3217603029" sldId="271"/>
            <ac:spMk id="4" creationId="{55BF0829-1983-27C9-CA6F-07CBA60E24A6}"/>
          </ac:spMkLst>
        </pc:spChg>
        <pc:spChg chg="add">
          <ac:chgData name="Karolis Markovas" userId="63f85ac6-a4ae-45fe-8476-d83a3923d3d9" providerId="ADAL" clId="{57BFE044-F3F2-4CEC-8C89-2A28EB3644C0}" dt="2023-08-31T18:55:03.584" v="7624" actId="26606"/>
          <ac:spMkLst>
            <pc:docMk/>
            <pc:sldMk cId="3217603029" sldId="271"/>
            <ac:spMk id="11" creationId="{0F90CED2-72DA-49F5-8068-294F7EEF1388}"/>
          </ac:spMkLst>
        </pc:spChg>
        <pc:graphicFrameChg chg="add mod modGraphic">
          <ac:chgData name="Karolis Markovas" userId="63f85ac6-a4ae-45fe-8476-d83a3923d3d9" providerId="ADAL" clId="{57BFE044-F3F2-4CEC-8C89-2A28EB3644C0}" dt="2023-08-31T20:00:01.381" v="7640" actId="478"/>
          <ac:graphicFrameMkLst>
            <pc:docMk/>
            <pc:sldMk cId="3217603029" sldId="271"/>
            <ac:graphicFrameMk id="6" creationId="{CF164163-3A86-8B0C-6E93-354DF9A69828}"/>
          </ac:graphicFrameMkLst>
        </pc:graphicFrameChg>
      </pc:sldChg>
      <pc:sldChg chg="addSp delSp modSp new mod modClrScheme chgLayout">
        <pc:chgData name="Karolis Markovas" userId="63f85ac6-a4ae-45fe-8476-d83a3923d3d9" providerId="ADAL" clId="{57BFE044-F3F2-4CEC-8C89-2A28EB3644C0}" dt="2023-08-31T18:55:40.700" v="7628" actId="26606"/>
        <pc:sldMkLst>
          <pc:docMk/>
          <pc:sldMk cId="1114307511" sldId="272"/>
        </pc:sldMkLst>
        <pc:spChg chg="mod ord">
          <ac:chgData name="Karolis Markovas" userId="63f85ac6-a4ae-45fe-8476-d83a3923d3d9" providerId="ADAL" clId="{57BFE044-F3F2-4CEC-8C89-2A28EB3644C0}" dt="2023-08-27T19:00:11.913" v="2519" actId="700"/>
          <ac:spMkLst>
            <pc:docMk/>
            <pc:sldMk cId="1114307511" sldId="272"/>
            <ac:spMk id="2" creationId="{4FE9DA52-FA85-BA37-7BA9-A9125072945A}"/>
          </ac:spMkLst>
        </pc:spChg>
        <pc:spChg chg="del mod ord">
          <ac:chgData name="Karolis Markovas" userId="63f85ac6-a4ae-45fe-8476-d83a3923d3d9" providerId="ADAL" clId="{57BFE044-F3F2-4CEC-8C89-2A28EB3644C0}" dt="2023-08-31T18:45:34.185" v="7589" actId="478"/>
          <ac:spMkLst>
            <pc:docMk/>
            <pc:sldMk cId="1114307511" sldId="272"/>
            <ac:spMk id="3" creationId="{A362502D-D3EF-0B0A-83F3-3A547A1173AF}"/>
          </ac:spMkLst>
        </pc:spChg>
        <pc:spChg chg="add del mod ord">
          <ac:chgData name="Karolis Markovas" userId="63f85ac6-a4ae-45fe-8476-d83a3923d3d9" providerId="ADAL" clId="{57BFE044-F3F2-4CEC-8C89-2A28EB3644C0}" dt="2023-08-27T19:11:53.481" v="4399" actId="26606"/>
          <ac:spMkLst>
            <pc:docMk/>
            <pc:sldMk cId="1114307511" sldId="272"/>
            <ac:spMk id="4" creationId="{D942E3FA-6899-0717-B08D-9EC860F3FA79}"/>
          </ac:spMkLst>
        </pc:spChg>
        <pc:graphicFrameChg chg="add mod modGraphic">
          <ac:chgData name="Karolis Markovas" userId="63f85ac6-a4ae-45fe-8476-d83a3923d3d9" providerId="ADAL" clId="{57BFE044-F3F2-4CEC-8C89-2A28EB3644C0}" dt="2023-08-31T18:55:40.700" v="7628" actId="26606"/>
          <ac:graphicFrameMkLst>
            <pc:docMk/>
            <pc:sldMk cId="1114307511" sldId="272"/>
            <ac:graphicFrameMk id="6" creationId="{720FCE39-8FC6-EAAE-39C4-E6FA9C174244}"/>
          </ac:graphicFrameMkLst>
        </pc:graphicFrameChg>
      </pc:sldChg>
      <pc:sldChg chg="new del">
        <pc:chgData name="Karolis Markovas" userId="63f85ac6-a4ae-45fe-8476-d83a3923d3d9" providerId="ADAL" clId="{57BFE044-F3F2-4CEC-8C89-2A28EB3644C0}" dt="2023-08-27T18:56:23.728" v="2247" actId="2696"/>
        <pc:sldMkLst>
          <pc:docMk/>
          <pc:sldMk cId="3277730832" sldId="272"/>
        </pc:sldMkLst>
      </pc:sldChg>
      <pc:sldChg chg="addSp delSp modSp new mod setBg setClrOvrMap delDesignElem chgLayout">
        <pc:chgData name="Karolis Markovas" userId="63f85ac6-a4ae-45fe-8476-d83a3923d3d9" providerId="ADAL" clId="{57BFE044-F3F2-4CEC-8C89-2A28EB3644C0}" dt="2023-08-31T18:56:23.679" v="7636" actId="26606"/>
        <pc:sldMkLst>
          <pc:docMk/>
          <pc:sldMk cId="3188054701" sldId="273"/>
        </pc:sldMkLst>
        <pc:spChg chg="mod ord">
          <ac:chgData name="Karolis Markovas" userId="63f85ac6-a4ae-45fe-8476-d83a3923d3d9" providerId="ADAL" clId="{57BFE044-F3F2-4CEC-8C89-2A28EB3644C0}" dt="2023-08-31T18:56:23.679" v="7636" actId="26606"/>
          <ac:spMkLst>
            <pc:docMk/>
            <pc:sldMk cId="3188054701" sldId="273"/>
            <ac:spMk id="2" creationId="{1E154229-67C9-49FE-4AFE-49B05F16FBFF}"/>
          </ac:spMkLst>
        </pc:spChg>
        <pc:spChg chg="add del mod ord">
          <ac:chgData name="Karolis Markovas" userId="63f85ac6-a4ae-45fe-8476-d83a3923d3d9" providerId="ADAL" clId="{57BFE044-F3F2-4CEC-8C89-2A28EB3644C0}" dt="2023-08-31T18:56:23.679" v="7636" actId="26606"/>
          <ac:spMkLst>
            <pc:docMk/>
            <pc:sldMk cId="3188054701" sldId="273"/>
            <ac:spMk id="3" creationId="{A985144A-D471-FBA4-B926-713F4D17A47E}"/>
          </ac:spMkLst>
        </pc:spChg>
        <pc:spChg chg="add">
          <ac:chgData name="Karolis Markovas" userId="63f85ac6-a4ae-45fe-8476-d83a3923d3d9" providerId="ADAL" clId="{57BFE044-F3F2-4CEC-8C89-2A28EB3644C0}" dt="2023-08-31T18:56:23.679" v="7636" actId="26606"/>
          <ac:spMkLst>
            <pc:docMk/>
            <pc:sldMk cId="3188054701" sldId="273"/>
            <ac:spMk id="8" creationId="{ED9C10B4-E6CF-4138-A430-ADE3DCF0FE70}"/>
          </ac:spMkLst>
        </pc:spChg>
        <pc:spChg chg="add del">
          <ac:chgData name="Karolis Markovas" userId="63f85ac6-a4ae-45fe-8476-d83a3923d3d9" providerId="ADAL" clId="{57BFE044-F3F2-4CEC-8C89-2A28EB3644C0}" dt="2023-08-27T19:13:12.200" v="4445" actId="26606"/>
          <ac:spMkLst>
            <pc:docMk/>
            <pc:sldMk cId="3188054701" sldId="273"/>
            <ac:spMk id="11" creationId="{9ECB0E0D-AC1B-4E83-84EA-237BFA20636D}"/>
          </ac:spMkLst>
        </pc:spChg>
        <pc:spChg chg="add">
          <ac:chgData name="Karolis Markovas" userId="63f85ac6-a4ae-45fe-8476-d83a3923d3d9" providerId="ADAL" clId="{57BFE044-F3F2-4CEC-8C89-2A28EB3644C0}" dt="2023-08-31T18:56:23.679" v="7636" actId="26606"/>
          <ac:spMkLst>
            <pc:docMk/>
            <pc:sldMk cId="3188054701" sldId="273"/>
            <ac:spMk id="12" creationId="{FB93F8E6-40C5-4DF8-B869-00349BD4600F}"/>
          </ac:spMkLst>
        </pc:spChg>
        <pc:spChg chg="add">
          <ac:chgData name="Karolis Markovas" userId="63f85ac6-a4ae-45fe-8476-d83a3923d3d9" providerId="ADAL" clId="{57BFE044-F3F2-4CEC-8C89-2A28EB3644C0}" dt="2023-08-31T18:56:23.679" v="7636" actId="26606"/>
          <ac:spMkLst>
            <pc:docMk/>
            <pc:sldMk cId="3188054701" sldId="273"/>
            <ac:spMk id="15" creationId="{59A08B30-802F-44BB-8817-40AAE17DBE8A}"/>
          </ac:spMkLst>
        </pc:spChg>
        <pc:spChg chg="add del">
          <ac:chgData name="Karolis Markovas" userId="63f85ac6-a4ae-45fe-8476-d83a3923d3d9" providerId="ADAL" clId="{57BFE044-F3F2-4CEC-8C89-2A28EB3644C0}" dt="2023-08-27T19:12:56.492" v="4438" actId="26606"/>
          <ac:spMkLst>
            <pc:docMk/>
            <pc:sldMk cId="3188054701" sldId="273"/>
            <ac:spMk id="26" creationId="{EC2B4A13-0632-456F-A66A-2D0CDB9D30AE}"/>
          </ac:spMkLst>
        </pc:spChg>
        <pc:spChg chg="add del">
          <ac:chgData name="Karolis Markovas" userId="63f85ac6-a4ae-45fe-8476-d83a3923d3d9" providerId="ADAL" clId="{57BFE044-F3F2-4CEC-8C89-2A28EB3644C0}" dt="2023-08-27T19:12:59.505" v="4440" actId="26606"/>
          <ac:spMkLst>
            <pc:docMk/>
            <pc:sldMk cId="3188054701" sldId="273"/>
            <ac:spMk id="27" creationId="{334BA972-C640-4E2E-B1AC-162A1ABA4CE1}"/>
          </ac:spMkLst>
        </pc:spChg>
        <pc:spChg chg="add del">
          <ac:chgData name="Karolis Markovas" userId="63f85ac6-a4ae-45fe-8476-d83a3923d3d9" providerId="ADAL" clId="{57BFE044-F3F2-4CEC-8C89-2A28EB3644C0}" dt="2023-08-27T19:12:56.492" v="4438" actId="26606"/>
          <ac:spMkLst>
            <pc:docMk/>
            <pc:sldMk cId="3188054701" sldId="273"/>
            <ac:spMk id="28" creationId="{1568A552-34C4-41D2-A36B-9E86EC569E10}"/>
          </ac:spMkLst>
        </pc:spChg>
        <pc:spChg chg="add del">
          <ac:chgData name="Karolis Markovas" userId="63f85ac6-a4ae-45fe-8476-d83a3923d3d9" providerId="ADAL" clId="{57BFE044-F3F2-4CEC-8C89-2A28EB3644C0}" dt="2023-08-27T19:12:59.505" v="4440" actId="26606"/>
          <ac:spMkLst>
            <pc:docMk/>
            <pc:sldMk cId="3188054701" sldId="273"/>
            <ac:spMk id="29" creationId="{AB4EBAB6-4362-4DD4-B97E-6707AFA57012}"/>
          </ac:spMkLst>
        </pc:spChg>
        <pc:spChg chg="add del">
          <ac:chgData name="Karolis Markovas" userId="63f85ac6-a4ae-45fe-8476-d83a3923d3d9" providerId="ADAL" clId="{57BFE044-F3F2-4CEC-8C89-2A28EB3644C0}" dt="2023-08-27T19:12:56.492" v="4438" actId="26606"/>
          <ac:spMkLst>
            <pc:docMk/>
            <pc:sldMk cId="3188054701" sldId="273"/>
            <ac:spMk id="30" creationId="{B8BE655E-142C-41C9-895E-54D55EDDAF85}"/>
          </ac:spMkLst>
        </pc:spChg>
        <pc:spChg chg="add del">
          <ac:chgData name="Karolis Markovas" userId="63f85ac6-a4ae-45fe-8476-d83a3923d3d9" providerId="ADAL" clId="{57BFE044-F3F2-4CEC-8C89-2A28EB3644C0}" dt="2023-08-27T19:12:59.505" v="4440" actId="26606"/>
          <ac:spMkLst>
            <pc:docMk/>
            <pc:sldMk cId="3188054701" sldId="273"/>
            <ac:spMk id="31" creationId="{2FA5E0A6-4D2A-405F-AA56-A8E597834255}"/>
          </ac:spMkLst>
        </pc:spChg>
        <pc:spChg chg="add del">
          <ac:chgData name="Karolis Markovas" userId="63f85ac6-a4ae-45fe-8476-d83a3923d3d9" providerId="ADAL" clId="{57BFE044-F3F2-4CEC-8C89-2A28EB3644C0}" dt="2023-08-27T19:12:56.492" v="4438" actId="26606"/>
          <ac:spMkLst>
            <pc:docMk/>
            <pc:sldMk cId="3188054701" sldId="273"/>
            <ac:spMk id="32" creationId="{198CC593-9FF4-46EF-81AE-2D26922F154C}"/>
          </ac:spMkLst>
        </pc:spChg>
        <pc:spChg chg="add del">
          <ac:chgData name="Karolis Markovas" userId="63f85ac6-a4ae-45fe-8476-d83a3923d3d9" providerId="ADAL" clId="{57BFE044-F3F2-4CEC-8C89-2A28EB3644C0}" dt="2023-08-27T19:13:07.749" v="4442" actId="26606"/>
          <ac:spMkLst>
            <pc:docMk/>
            <pc:sldMk cId="3188054701" sldId="273"/>
            <ac:spMk id="35" creationId="{EC2B4A13-0632-456F-A66A-2D0CDB9D30AE}"/>
          </ac:spMkLst>
        </pc:spChg>
        <pc:spChg chg="add del">
          <ac:chgData name="Karolis Markovas" userId="63f85ac6-a4ae-45fe-8476-d83a3923d3d9" providerId="ADAL" clId="{57BFE044-F3F2-4CEC-8C89-2A28EB3644C0}" dt="2023-08-27T19:13:07.749" v="4442" actId="26606"/>
          <ac:spMkLst>
            <pc:docMk/>
            <pc:sldMk cId="3188054701" sldId="273"/>
            <ac:spMk id="36" creationId="{1568A552-34C4-41D2-A36B-9E86EC569E10}"/>
          </ac:spMkLst>
        </pc:spChg>
        <pc:spChg chg="add del">
          <ac:chgData name="Karolis Markovas" userId="63f85ac6-a4ae-45fe-8476-d83a3923d3d9" providerId="ADAL" clId="{57BFE044-F3F2-4CEC-8C89-2A28EB3644C0}" dt="2023-08-27T19:13:07.749" v="4442" actId="26606"/>
          <ac:spMkLst>
            <pc:docMk/>
            <pc:sldMk cId="3188054701" sldId="273"/>
            <ac:spMk id="37" creationId="{B8BE655E-142C-41C9-895E-54D55EDDAF85}"/>
          </ac:spMkLst>
        </pc:spChg>
        <pc:spChg chg="add del">
          <ac:chgData name="Karolis Markovas" userId="63f85ac6-a4ae-45fe-8476-d83a3923d3d9" providerId="ADAL" clId="{57BFE044-F3F2-4CEC-8C89-2A28EB3644C0}" dt="2023-08-27T19:13:07.749" v="4442" actId="26606"/>
          <ac:spMkLst>
            <pc:docMk/>
            <pc:sldMk cId="3188054701" sldId="273"/>
            <ac:spMk id="38" creationId="{198CC593-9FF4-46EF-81AE-2D26922F154C}"/>
          </ac:spMkLst>
        </pc:spChg>
        <pc:spChg chg="add del">
          <ac:chgData name="Karolis Markovas" userId="63f85ac6-a4ae-45fe-8476-d83a3923d3d9" providerId="ADAL" clId="{57BFE044-F3F2-4CEC-8C89-2A28EB3644C0}" dt="2023-08-27T19:13:12.200" v="4444" actId="26606"/>
          <ac:spMkLst>
            <pc:docMk/>
            <pc:sldMk cId="3188054701" sldId="273"/>
            <ac:spMk id="42" creationId="{F33867FC-EB8E-4B00-B7D5-7967D9DF1C62}"/>
          </ac:spMkLst>
        </pc:spChg>
        <pc:spChg chg="add del">
          <ac:chgData name="Karolis Markovas" userId="63f85ac6-a4ae-45fe-8476-d83a3923d3d9" providerId="ADAL" clId="{57BFE044-F3F2-4CEC-8C89-2A28EB3644C0}" dt="2023-08-27T19:13:12.200" v="4444" actId="26606"/>
          <ac:spMkLst>
            <pc:docMk/>
            <pc:sldMk cId="3188054701" sldId="273"/>
            <ac:spMk id="43" creationId="{D69E00ED-B0F1-4570-A74E-E05D0E9A86C9}"/>
          </ac:spMkLst>
        </pc:spChg>
        <pc:spChg chg="add del">
          <ac:chgData name="Karolis Markovas" userId="63f85ac6-a4ae-45fe-8476-d83a3923d3d9" providerId="ADAL" clId="{57BFE044-F3F2-4CEC-8C89-2A28EB3644C0}" dt="2023-08-27T19:13:12.200" v="4444" actId="26606"/>
          <ac:spMkLst>
            <pc:docMk/>
            <pc:sldMk cId="3188054701" sldId="273"/>
            <ac:spMk id="44" creationId="{074D0BE7-DDD8-46AB-A2C1-5B7FFD921AE2}"/>
          </ac:spMkLst>
        </pc:spChg>
        <pc:spChg chg="add del">
          <ac:chgData name="Karolis Markovas" userId="63f85ac6-a4ae-45fe-8476-d83a3923d3d9" providerId="ADAL" clId="{57BFE044-F3F2-4CEC-8C89-2A28EB3644C0}" dt="2023-08-27T19:14:40.769" v="4499" actId="700"/>
          <ac:spMkLst>
            <pc:docMk/>
            <pc:sldMk cId="3188054701" sldId="273"/>
            <ac:spMk id="48" creationId="{5ABA7F3F-D56F-4C06-84AC-03FC83B0642E}"/>
          </ac:spMkLst>
        </pc:spChg>
        <pc:spChg chg="add del">
          <ac:chgData name="Karolis Markovas" userId="63f85ac6-a4ae-45fe-8476-d83a3923d3d9" providerId="ADAL" clId="{57BFE044-F3F2-4CEC-8C89-2A28EB3644C0}" dt="2023-08-27T19:14:40.769" v="4499" actId="700"/>
          <ac:spMkLst>
            <pc:docMk/>
            <pc:sldMk cId="3188054701" sldId="273"/>
            <ac:spMk id="49" creationId="{0568FE6B-CB7A-42D9-9690-487E3B8F412C}"/>
          </ac:spMkLst>
        </pc:spChg>
        <pc:spChg chg="add del">
          <ac:chgData name="Karolis Markovas" userId="63f85ac6-a4ae-45fe-8476-d83a3923d3d9" providerId="ADAL" clId="{57BFE044-F3F2-4CEC-8C89-2A28EB3644C0}" dt="2023-08-27T19:14:40.769" v="4499" actId="700"/>
          <ac:spMkLst>
            <pc:docMk/>
            <pc:sldMk cId="3188054701" sldId="273"/>
            <ac:spMk id="50" creationId="{2BCE8A39-72D0-46ED-AB46-91B68881D2C2}"/>
          </ac:spMkLst>
        </pc:spChg>
        <pc:spChg chg="add del">
          <ac:chgData name="Karolis Markovas" userId="63f85ac6-a4ae-45fe-8476-d83a3923d3d9" providerId="ADAL" clId="{57BFE044-F3F2-4CEC-8C89-2A28EB3644C0}" dt="2023-08-27T19:14:40.769" v="4499" actId="700"/>
          <ac:spMkLst>
            <pc:docMk/>
            <pc:sldMk cId="3188054701" sldId="273"/>
            <ac:spMk id="51" creationId="{970E03B3-76EE-4C15-B250-1173359CDD3D}"/>
          </ac:spMkLst>
        </pc:spChg>
        <pc:grpChg chg="add del">
          <ac:chgData name="Karolis Markovas" userId="63f85ac6-a4ae-45fe-8476-d83a3923d3d9" providerId="ADAL" clId="{57BFE044-F3F2-4CEC-8C89-2A28EB3644C0}" dt="2023-08-27T19:13:12.200" v="4445" actId="26606"/>
          <ac:grpSpMkLst>
            <pc:docMk/>
            <pc:sldMk cId="3188054701" sldId="273"/>
            <ac:grpSpMk id="7" creationId="{8C89EA62-F38E-4285-A105-C5E1BD360093}"/>
          </ac:grpSpMkLst>
        </pc:grpChg>
        <pc:grpChg chg="add">
          <ac:chgData name="Karolis Markovas" userId="63f85ac6-a4ae-45fe-8476-d83a3923d3d9" providerId="ADAL" clId="{57BFE044-F3F2-4CEC-8C89-2A28EB3644C0}" dt="2023-08-31T18:56:23.679" v="7636" actId="26606"/>
          <ac:grpSpMkLst>
            <pc:docMk/>
            <pc:sldMk cId="3188054701" sldId="273"/>
            <ac:grpSpMk id="9" creationId="{9D9D6BF1-DFF2-4526-9D13-BF339D8C4163}"/>
          </ac:grpSpMkLst>
        </pc:grpChg>
        <pc:grpChg chg="add del">
          <ac:chgData name="Karolis Markovas" userId="63f85ac6-a4ae-45fe-8476-d83a3923d3d9" providerId="ADAL" clId="{57BFE044-F3F2-4CEC-8C89-2A28EB3644C0}" dt="2023-08-27T19:13:12.200" v="4445" actId="26606"/>
          <ac:grpSpMkLst>
            <pc:docMk/>
            <pc:sldMk cId="3188054701" sldId="273"/>
            <ac:grpSpMk id="13" creationId="{D6DCB3B1-E1A7-4510-831B-77C8EFF566AC}"/>
          </ac:grpSpMkLst>
        </pc:grpChg>
        <pc:grpChg chg="add del">
          <ac:chgData name="Karolis Markovas" userId="63f85ac6-a4ae-45fe-8476-d83a3923d3d9" providerId="ADAL" clId="{57BFE044-F3F2-4CEC-8C89-2A28EB3644C0}" dt="2023-08-27T19:12:56.492" v="4438" actId="26606"/>
          <ac:grpSpMkLst>
            <pc:docMk/>
            <pc:sldMk cId="3188054701" sldId="273"/>
            <ac:grpSpMk id="22" creationId="{8C89EA62-F38E-4285-A105-C5E1BD360093}"/>
          </ac:grpSpMkLst>
        </pc:grpChg>
        <pc:grpChg chg="add del">
          <ac:chgData name="Karolis Markovas" userId="63f85ac6-a4ae-45fe-8476-d83a3923d3d9" providerId="ADAL" clId="{57BFE044-F3F2-4CEC-8C89-2A28EB3644C0}" dt="2023-08-27T19:12:59.505" v="4440" actId="26606"/>
          <ac:grpSpMkLst>
            <pc:docMk/>
            <pc:sldMk cId="3188054701" sldId="273"/>
            <ac:grpSpMk id="23" creationId="{9D9D6BF1-DFF2-4526-9D13-BF339D8C4163}"/>
          </ac:grpSpMkLst>
        </pc:grpChg>
        <pc:grpChg chg="add del">
          <ac:chgData name="Karolis Markovas" userId="63f85ac6-a4ae-45fe-8476-d83a3923d3d9" providerId="ADAL" clId="{57BFE044-F3F2-4CEC-8C89-2A28EB3644C0}" dt="2023-08-27T19:13:07.749" v="4442" actId="26606"/>
          <ac:grpSpMkLst>
            <pc:docMk/>
            <pc:sldMk cId="3188054701" sldId="273"/>
            <ac:grpSpMk id="33" creationId="{8C89EA62-F38E-4285-A105-C5E1BD360093}"/>
          </ac:grpSpMkLst>
        </pc:grpChg>
        <pc:grpChg chg="add del">
          <ac:chgData name="Karolis Markovas" userId="63f85ac6-a4ae-45fe-8476-d83a3923d3d9" providerId="ADAL" clId="{57BFE044-F3F2-4CEC-8C89-2A28EB3644C0}" dt="2023-08-27T19:13:12.200" v="4444" actId="26606"/>
          <ac:grpSpMkLst>
            <pc:docMk/>
            <pc:sldMk cId="3188054701" sldId="273"/>
            <ac:grpSpMk id="40" creationId="{9D9D6BF1-DFF2-4526-9D13-BF339D8C4163}"/>
          </ac:grpSpMkLst>
        </pc:grpChg>
        <pc:grpChg chg="add del">
          <ac:chgData name="Karolis Markovas" userId="63f85ac6-a4ae-45fe-8476-d83a3923d3d9" providerId="ADAL" clId="{57BFE044-F3F2-4CEC-8C89-2A28EB3644C0}" dt="2023-08-27T19:14:40.769" v="4499" actId="700"/>
          <ac:grpSpMkLst>
            <pc:docMk/>
            <pc:sldMk cId="3188054701" sldId="273"/>
            <ac:grpSpMk id="46" creationId="{8C89EA62-F38E-4285-A105-C5E1BD360093}"/>
          </ac:grpSpMkLst>
        </pc:grpChg>
        <pc:picChg chg="add">
          <ac:chgData name="Karolis Markovas" userId="63f85ac6-a4ae-45fe-8476-d83a3923d3d9" providerId="ADAL" clId="{57BFE044-F3F2-4CEC-8C89-2A28EB3644C0}" dt="2023-08-31T18:56:23.679" v="7636" actId="26606"/>
          <ac:picMkLst>
            <pc:docMk/>
            <pc:sldMk cId="3188054701" sldId="273"/>
            <ac:picMk id="5" creationId="{01D29D9B-2DD3-FDDB-5F9D-E22BD69F7717}"/>
          </ac:picMkLst>
        </pc:picChg>
        <pc:picChg chg="add del">
          <ac:chgData name="Karolis Markovas" userId="63f85ac6-a4ae-45fe-8476-d83a3923d3d9" providerId="ADAL" clId="{57BFE044-F3F2-4CEC-8C89-2A28EB3644C0}" dt="2023-08-27T19:12:59.505" v="4440" actId="26606"/>
          <ac:picMkLst>
            <pc:docMk/>
            <pc:sldMk cId="3188054701" sldId="273"/>
            <ac:picMk id="19" creationId="{29F80BA5-115D-E57F-68B4-4CA320B8D399}"/>
          </ac:picMkLst>
        </pc:picChg>
        <pc:picChg chg="add del">
          <ac:chgData name="Karolis Markovas" userId="63f85ac6-a4ae-45fe-8476-d83a3923d3d9" providerId="ADAL" clId="{57BFE044-F3F2-4CEC-8C89-2A28EB3644C0}" dt="2023-08-27T19:13:12.200" v="4444" actId="26606"/>
          <ac:picMkLst>
            <pc:docMk/>
            <pc:sldMk cId="3188054701" sldId="273"/>
            <ac:picMk id="41" creationId="{37CE2E24-1D23-ABBF-AC6C-D804FC754858}"/>
          </ac:picMkLst>
        </pc:picChg>
        <pc:cxnChg chg="add del">
          <ac:chgData name="Karolis Markovas" userId="63f85ac6-a4ae-45fe-8476-d83a3923d3d9" providerId="ADAL" clId="{57BFE044-F3F2-4CEC-8C89-2A28EB3644C0}" dt="2023-08-27T19:13:12.200" v="4445" actId="26606"/>
          <ac:cxnSpMkLst>
            <pc:docMk/>
            <pc:sldMk cId="3188054701" sldId="273"/>
            <ac:cxnSpMk id="17" creationId="{6116DDC6-8F07-46CC-8751-E5C9346B2A08}"/>
          </ac:cxnSpMkLst>
        </pc:cxnChg>
      </pc:sldChg>
      <pc:sldChg chg="new del ord">
        <pc:chgData name="Karolis Markovas" userId="63f85ac6-a4ae-45fe-8476-d83a3923d3d9" providerId="ADAL" clId="{57BFE044-F3F2-4CEC-8C89-2A28EB3644C0}" dt="2023-08-31T15:05:48.189" v="4833" actId="2696"/>
        <pc:sldMkLst>
          <pc:docMk/>
          <pc:sldMk cId="2152673831" sldId="274"/>
        </pc:sldMkLst>
      </pc:sldChg>
      <pc:sldChg chg="addSp delSp modSp new mod ord setBg delAnim modAnim">
        <pc:chgData name="Karolis Markovas" userId="63f85ac6-a4ae-45fe-8476-d83a3923d3d9" providerId="ADAL" clId="{57BFE044-F3F2-4CEC-8C89-2A28EB3644C0}" dt="2023-09-01T08:14:50.772" v="7671" actId="27636"/>
        <pc:sldMkLst>
          <pc:docMk/>
          <pc:sldMk cId="3985900207" sldId="274"/>
        </pc:sldMkLst>
        <pc:spChg chg="mod">
          <ac:chgData name="Karolis Markovas" userId="63f85ac6-a4ae-45fe-8476-d83a3923d3d9" providerId="ADAL" clId="{57BFE044-F3F2-4CEC-8C89-2A28EB3644C0}" dt="2023-09-01T08:14:50.772" v="7671" actId="27636"/>
          <ac:spMkLst>
            <pc:docMk/>
            <pc:sldMk cId="3985900207" sldId="274"/>
            <ac:spMk id="2" creationId="{1DF19158-FEB7-AE15-CD91-B7AE658672EC}"/>
          </ac:spMkLst>
        </pc:spChg>
        <pc:spChg chg="mod ord">
          <ac:chgData name="Karolis Markovas" userId="63f85ac6-a4ae-45fe-8476-d83a3923d3d9" providerId="ADAL" clId="{57BFE044-F3F2-4CEC-8C89-2A28EB3644C0}" dt="2023-08-31T17:24:54.446" v="7222" actId="26606"/>
          <ac:spMkLst>
            <pc:docMk/>
            <pc:sldMk cId="3985900207" sldId="274"/>
            <ac:spMk id="3" creationId="{4A3DC865-0952-6AAB-640F-B9C94B4D0142}"/>
          </ac:spMkLst>
        </pc:spChg>
        <pc:spChg chg="add del">
          <ac:chgData name="Karolis Markovas" userId="63f85ac6-a4ae-45fe-8476-d83a3923d3d9" providerId="ADAL" clId="{57BFE044-F3F2-4CEC-8C89-2A28EB3644C0}" dt="2023-08-31T17:24:54.446" v="7222" actId="26606"/>
          <ac:spMkLst>
            <pc:docMk/>
            <pc:sldMk cId="3985900207" sldId="274"/>
            <ac:spMk id="10" creationId="{B9F89C22-0475-4427-B7C8-0269AD40E3EC}"/>
          </ac:spMkLst>
        </pc:spChg>
        <pc:spChg chg="add">
          <ac:chgData name="Karolis Markovas" userId="63f85ac6-a4ae-45fe-8476-d83a3923d3d9" providerId="ADAL" clId="{57BFE044-F3F2-4CEC-8C89-2A28EB3644C0}" dt="2023-08-31T17:24:54.446" v="7222" actId="26606"/>
          <ac:spMkLst>
            <pc:docMk/>
            <pc:sldMk cId="3985900207" sldId="274"/>
            <ac:spMk id="15" creationId="{A67E2D8A-19BE-48A0-889C-CCAC02348C99}"/>
          </ac:spMkLst>
        </pc:spChg>
        <pc:picChg chg="add del mod">
          <ac:chgData name="Karolis Markovas" userId="63f85ac6-a4ae-45fe-8476-d83a3923d3d9" providerId="ADAL" clId="{57BFE044-F3F2-4CEC-8C89-2A28EB3644C0}" dt="2023-08-31T17:32:36.577" v="7232" actId="478"/>
          <ac:picMkLst>
            <pc:docMk/>
            <pc:sldMk cId="3985900207" sldId="274"/>
            <ac:picMk id="5" creationId="{026C511B-7E2B-260A-564C-891A0126A3BA}"/>
          </ac:picMkLst>
        </pc:picChg>
        <pc:picChg chg="add del mod">
          <ac:chgData name="Karolis Markovas" userId="63f85ac6-a4ae-45fe-8476-d83a3923d3d9" providerId="ADAL" clId="{57BFE044-F3F2-4CEC-8C89-2A28EB3644C0}" dt="2023-08-31T16:24:09.094" v="7113" actId="478"/>
          <ac:picMkLst>
            <pc:docMk/>
            <pc:sldMk cId="3985900207" sldId="274"/>
            <ac:picMk id="7" creationId="{27646D3E-22DE-6AF6-C843-BA5D476A7D49}"/>
          </ac:picMkLst>
        </pc:picChg>
        <pc:picChg chg="add del mod">
          <ac:chgData name="Karolis Markovas" userId="63f85ac6-a4ae-45fe-8476-d83a3923d3d9" providerId="ADAL" clId="{57BFE044-F3F2-4CEC-8C89-2A28EB3644C0}" dt="2023-08-31T16:24:36.938" v="7120" actId="478"/>
          <ac:picMkLst>
            <pc:docMk/>
            <pc:sldMk cId="3985900207" sldId="274"/>
            <ac:picMk id="9" creationId="{198922E8-0C5B-0ABA-FB33-AE468E355DBB}"/>
          </ac:picMkLst>
        </pc:picChg>
        <pc:picChg chg="add del mod">
          <ac:chgData name="Karolis Markovas" userId="63f85ac6-a4ae-45fe-8476-d83a3923d3d9" providerId="ADAL" clId="{57BFE044-F3F2-4CEC-8C89-2A28EB3644C0}" dt="2023-08-31T16:26:58.014" v="7197" actId="478"/>
          <ac:picMkLst>
            <pc:docMk/>
            <pc:sldMk cId="3985900207" sldId="274"/>
            <ac:picMk id="12" creationId="{64370936-5639-CB3F-15E7-30C86F8CECE9}"/>
          </ac:picMkLst>
        </pc:picChg>
        <pc:picChg chg="add del mod">
          <ac:chgData name="Karolis Markovas" userId="63f85ac6-a4ae-45fe-8476-d83a3923d3d9" providerId="ADAL" clId="{57BFE044-F3F2-4CEC-8C89-2A28EB3644C0}" dt="2023-08-31T16:26:57.217" v="7196" actId="478"/>
          <ac:picMkLst>
            <pc:docMk/>
            <pc:sldMk cId="3985900207" sldId="274"/>
            <ac:picMk id="14" creationId="{94222D30-C552-EDE4-9AF6-30C4C90A83AB}"/>
          </ac:picMkLst>
        </pc:picChg>
        <pc:picChg chg="add mod">
          <ac:chgData name="Karolis Markovas" userId="63f85ac6-a4ae-45fe-8476-d83a3923d3d9" providerId="ADAL" clId="{57BFE044-F3F2-4CEC-8C89-2A28EB3644C0}" dt="2023-08-31T17:32:53.691" v="7239" actId="1076"/>
          <ac:picMkLst>
            <pc:docMk/>
            <pc:sldMk cId="3985900207" sldId="274"/>
            <ac:picMk id="17" creationId="{89CDC00B-0E39-F199-6CFC-6409DB053DCB}"/>
          </ac:picMkLst>
        </pc:picChg>
      </pc:sldChg>
      <pc:sldChg chg="addSp delSp modSp add mod delAnim modAnim">
        <pc:chgData name="Karolis Markovas" userId="63f85ac6-a4ae-45fe-8476-d83a3923d3d9" providerId="ADAL" clId="{57BFE044-F3F2-4CEC-8C89-2A28EB3644C0}" dt="2023-09-01T08:14:57.535" v="7675" actId="20577"/>
        <pc:sldMkLst>
          <pc:docMk/>
          <pc:sldMk cId="3107034560" sldId="275"/>
        </pc:sldMkLst>
        <pc:spChg chg="mod">
          <ac:chgData name="Karolis Markovas" userId="63f85ac6-a4ae-45fe-8476-d83a3923d3d9" providerId="ADAL" clId="{57BFE044-F3F2-4CEC-8C89-2A28EB3644C0}" dt="2023-09-01T08:14:57.535" v="7675" actId="20577"/>
          <ac:spMkLst>
            <pc:docMk/>
            <pc:sldMk cId="3107034560" sldId="275"/>
            <ac:spMk id="2" creationId="{1DF19158-FEB7-AE15-CD91-B7AE658672EC}"/>
          </ac:spMkLst>
        </pc:spChg>
        <pc:spChg chg="del mod">
          <ac:chgData name="Karolis Markovas" userId="63f85ac6-a4ae-45fe-8476-d83a3923d3d9" providerId="ADAL" clId="{57BFE044-F3F2-4CEC-8C89-2A28EB3644C0}" dt="2023-08-31T16:27:20.698" v="7201" actId="478"/>
          <ac:spMkLst>
            <pc:docMk/>
            <pc:sldMk cId="3107034560" sldId="275"/>
            <ac:spMk id="3" creationId="{4A3DC865-0952-6AAB-640F-B9C94B4D0142}"/>
          </ac:spMkLst>
        </pc:spChg>
        <pc:picChg chg="del">
          <ac:chgData name="Karolis Markovas" userId="63f85ac6-a4ae-45fe-8476-d83a3923d3d9" providerId="ADAL" clId="{57BFE044-F3F2-4CEC-8C89-2A28EB3644C0}" dt="2023-08-31T16:27:21.826" v="7202" actId="478"/>
          <ac:picMkLst>
            <pc:docMk/>
            <pc:sldMk cId="3107034560" sldId="275"/>
            <ac:picMk id="5" creationId="{026C511B-7E2B-260A-564C-891A0126A3BA}"/>
          </ac:picMkLst>
        </pc:picChg>
        <pc:picChg chg="add del mod">
          <ac:chgData name="Karolis Markovas" userId="63f85ac6-a4ae-45fe-8476-d83a3923d3d9" providerId="ADAL" clId="{57BFE044-F3F2-4CEC-8C89-2A28EB3644C0}" dt="2023-08-31T16:33:02.066" v="7221" actId="478"/>
          <ac:picMkLst>
            <pc:docMk/>
            <pc:sldMk cId="3107034560" sldId="275"/>
            <ac:picMk id="6" creationId="{9A2C9471-3A5E-295B-9B76-7711EE581DD5}"/>
          </ac:picMkLst>
        </pc:picChg>
        <pc:picChg chg="add del mod">
          <ac:chgData name="Karolis Markovas" userId="63f85ac6-a4ae-45fe-8476-d83a3923d3d9" providerId="ADAL" clId="{57BFE044-F3F2-4CEC-8C89-2A28EB3644C0}" dt="2023-08-31T16:33:00.493" v="7220" actId="478"/>
          <ac:picMkLst>
            <pc:docMk/>
            <pc:sldMk cId="3107034560" sldId="275"/>
            <ac:picMk id="8" creationId="{6AC9ADC3-46A3-6BC2-B831-3DD2C8F78167}"/>
          </ac:picMkLst>
        </pc:picChg>
        <pc:picChg chg="add mod">
          <ac:chgData name="Karolis Markovas" userId="63f85ac6-a4ae-45fe-8476-d83a3923d3d9" providerId="ADAL" clId="{57BFE044-F3F2-4CEC-8C89-2A28EB3644C0}" dt="2023-08-31T17:25:18.467" v="7228" actId="1076"/>
          <ac:picMkLst>
            <pc:docMk/>
            <pc:sldMk cId="3107034560" sldId="275"/>
            <ac:picMk id="11" creationId="{9266DD9A-B357-272D-8659-DA8E0A76546F}"/>
          </ac:picMkLst>
        </pc:picChg>
        <pc:picChg chg="add del mod">
          <ac:chgData name="Karolis Markovas" userId="63f85ac6-a4ae-45fe-8476-d83a3923d3d9" providerId="ADAL" clId="{57BFE044-F3F2-4CEC-8C89-2A28EB3644C0}" dt="2023-08-31T17:43:51.852" v="7251" actId="478"/>
          <ac:picMkLst>
            <pc:docMk/>
            <pc:sldMk cId="3107034560" sldId="275"/>
            <ac:picMk id="13" creationId="{9055DDA6-BCF8-B439-B22A-BBA8C861C7AF}"/>
          </ac:picMkLst>
        </pc:picChg>
        <pc:picChg chg="add mod">
          <ac:chgData name="Karolis Markovas" userId="63f85ac6-a4ae-45fe-8476-d83a3923d3d9" providerId="ADAL" clId="{57BFE044-F3F2-4CEC-8C89-2A28EB3644C0}" dt="2023-08-31T17:44:14.187" v="7257" actId="1076"/>
          <ac:picMkLst>
            <pc:docMk/>
            <pc:sldMk cId="3107034560" sldId="275"/>
            <ac:picMk id="15" creationId="{233321AB-EA3C-18AE-292E-D19284895A4F}"/>
          </ac:picMkLst>
        </pc:picChg>
        <pc:picChg chg="add del mod">
          <ac:chgData name="Karolis Markovas" userId="63f85ac6-a4ae-45fe-8476-d83a3923d3d9" providerId="ADAL" clId="{57BFE044-F3F2-4CEC-8C89-2A28EB3644C0}" dt="2023-08-31T17:45:42.216" v="7268" actId="478"/>
          <ac:picMkLst>
            <pc:docMk/>
            <pc:sldMk cId="3107034560" sldId="275"/>
            <ac:picMk id="17" creationId="{00787FF7-D75C-461B-8210-F9ABF979362D}"/>
          </ac:picMkLst>
        </pc:picChg>
        <pc:picChg chg="add mod">
          <ac:chgData name="Karolis Markovas" userId="63f85ac6-a4ae-45fe-8476-d83a3923d3d9" providerId="ADAL" clId="{57BFE044-F3F2-4CEC-8C89-2A28EB3644C0}" dt="2023-08-31T17:45:58.381" v="7273" actId="1076"/>
          <ac:picMkLst>
            <pc:docMk/>
            <pc:sldMk cId="3107034560" sldId="275"/>
            <ac:picMk id="19" creationId="{AC29E8B7-DDA2-112B-1481-8E31A47D907E}"/>
          </ac:picMkLst>
        </pc:picChg>
        <pc:picChg chg="add mod">
          <ac:chgData name="Karolis Markovas" userId="63f85ac6-a4ae-45fe-8476-d83a3923d3d9" providerId="ADAL" clId="{57BFE044-F3F2-4CEC-8C89-2A28EB3644C0}" dt="2023-08-31T17:47:20.717" v="7281" actId="1076"/>
          <ac:picMkLst>
            <pc:docMk/>
            <pc:sldMk cId="3107034560" sldId="275"/>
            <ac:picMk id="21" creationId="{3381B2EA-342D-D52A-663C-A660EE9AB1AB}"/>
          </ac:picMkLst>
        </pc:picChg>
        <pc:picChg chg="add mod">
          <ac:chgData name="Karolis Markovas" userId="63f85ac6-a4ae-45fe-8476-d83a3923d3d9" providerId="ADAL" clId="{57BFE044-F3F2-4CEC-8C89-2A28EB3644C0}" dt="2023-08-31T17:49:03.730" v="7289" actId="1076"/>
          <ac:picMkLst>
            <pc:docMk/>
            <pc:sldMk cId="3107034560" sldId="275"/>
            <ac:picMk id="23" creationId="{907097F9-8FED-C1B6-E3E9-B50FDE00DB6C}"/>
          </ac:picMkLst>
        </pc:picChg>
      </pc:sldChg>
      <pc:sldChg chg="addSp modSp new mod setBg modAnim">
        <pc:chgData name="Karolis Markovas" userId="63f85ac6-a4ae-45fe-8476-d83a3923d3d9" providerId="ADAL" clId="{57BFE044-F3F2-4CEC-8C89-2A28EB3644C0}" dt="2023-09-01T08:15:02.890" v="7679" actId="20577"/>
        <pc:sldMkLst>
          <pc:docMk/>
          <pc:sldMk cId="3431837438" sldId="276"/>
        </pc:sldMkLst>
        <pc:spChg chg="mod">
          <ac:chgData name="Karolis Markovas" userId="63f85ac6-a4ae-45fe-8476-d83a3923d3d9" providerId="ADAL" clId="{57BFE044-F3F2-4CEC-8C89-2A28EB3644C0}" dt="2023-09-01T08:15:02.890" v="7679" actId="20577"/>
          <ac:spMkLst>
            <pc:docMk/>
            <pc:sldMk cId="3431837438" sldId="276"/>
            <ac:spMk id="2" creationId="{9936E8F7-416E-AF25-18AF-903C77E34144}"/>
          </ac:spMkLst>
        </pc:spChg>
        <pc:spChg chg="mod">
          <ac:chgData name="Karolis Markovas" userId="63f85ac6-a4ae-45fe-8476-d83a3923d3d9" providerId="ADAL" clId="{57BFE044-F3F2-4CEC-8C89-2A28EB3644C0}" dt="2023-08-31T18:14:00.102" v="7550" actId="313"/>
          <ac:spMkLst>
            <pc:docMk/>
            <pc:sldMk cId="3431837438" sldId="276"/>
            <ac:spMk id="3" creationId="{7F01AFD7-0548-96E4-30A5-E41CFE7592D8}"/>
          </ac:spMkLst>
        </pc:spChg>
        <pc:picChg chg="add mod">
          <ac:chgData name="Karolis Markovas" userId="63f85ac6-a4ae-45fe-8476-d83a3923d3d9" providerId="ADAL" clId="{57BFE044-F3F2-4CEC-8C89-2A28EB3644C0}" dt="2023-08-31T18:13:12.270" v="7466" actId="26606"/>
          <ac:picMkLst>
            <pc:docMk/>
            <pc:sldMk cId="3431837438" sldId="276"/>
            <ac:picMk id="5" creationId="{132ED937-7603-DD79-AF6D-9EF730955EB8}"/>
          </ac:picMkLst>
        </pc:picChg>
        <pc:picChg chg="add mod">
          <ac:chgData name="Karolis Markovas" userId="63f85ac6-a4ae-45fe-8476-d83a3923d3d9" providerId="ADAL" clId="{57BFE044-F3F2-4CEC-8C89-2A28EB3644C0}" dt="2023-08-31T18:15:36.635" v="7556" actId="1076"/>
          <ac:picMkLst>
            <pc:docMk/>
            <pc:sldMk cId="3431837438" sldId="276"/>
            <ac:picMk id="7" creationId="{F0FBD583-CEC7-DA43-3FC9-D7566002A847}"/>
          </ac:picMkLst>
        </pc:picChg>
      </pc:sldChg>
      <pc:sldChg chg="addSp modSp new mod setBg">
        <pc:chgData name="Karolis Markovas" userId="63f85ac6-a4ae-45fe-8476-d83a3923d3d9" providerId="ADAL" clId="{57BFE044-F3F2-4CEC-8C89-2A28EB3644C0}" dt="2023-08-31T18:38:34.273" v="7584" actId="26606"/>
        <pc:sldMkLst>
          <pc:docMk/>
          <pc:sldMk cId="1715228738" sldId="277"/>
        </pc:sldMkLst>
        <pc:spChg chg="mod">
          <ac:chgData name="Karolis Markovas" userId="63f85ac6-a4ae-45fe-8476-d83a3923d3d9" providerId="ADAL" clId="{57BFE044-F3F2-4CEC-8C89-2A28EB3644C0}" dt="2023-08-31T18:38:34.273" v="7584" actId="26606"/>
          <ac:spMkLst>
            <pc:docMk/>
            <pc:sldMk cId="1715228738" sldId="277"/>
            <ac:spMk id="2" creationId="{B4F9FFF4-49FF-E0D8-6921-8A618C611213}"/>
          </ac:spMkLst>
        </pc:spChg>
        <pc:spChg chg="add">
          <ac:chgData name="Karolis Markovas" userId="63f85ac6-a4ae-45fe-8476-d83a3923d3d9" providerId="ADAL" clId="{57BFE044-F3F2-4CEC-8C89-2A28EB3644C0}" dt="2023-08-31T18:38:34.273" v="7584" actId="26606"/>
          <ac:spMkLst>
            <pc:docMk/>
            <pc:sldMk cId="1715228738" sldId="277"/>
            <ac:spMk id="13" creationId="{46433AC8-8A78-46AB-B013-07DC9D75258C}"/>
          </ac:spMkLst>
        </pc:spChg>
        <pc:spChg chg="add">
          <ac:chgData name="Karolis Markovas" userId="63f85ac6-a4ae-45fe-8476-d83a3923d3d9" providerId="ADAL" clId="{57BFE044-F3F2-4CEC-8C89-2A28EB3644C0}" dt="2023-08-31T18:38:34.273" v="7584" actId="26606"/>
          <ac:spMkLst>
            <pc:docMk/>
            <pc:sldMk cId="1715228738" sldId="277"/>
            <ac:spMk id="15" creationId="{37E10E69-B2A5-4F8D-A7C0-F958BB7B47C1}"/>
          </ac:spMkLst>
        </pc:spChg>
        <pc:spChg chg="add">
          <ac:chgData name="Karolis Markovas" userId="63f85ac6-a4ae-45fe-8476-d83a3923d3d9" providerId="ADAL" clId="{57BFE044-F3F2-4CEC-8C89-2A28EB3644C0}" dt="2023-08-31T18:38:34.273" v="7584" actId="26606"/>
          <ac:spMkLst>
            <pc:docMk/>
            <pc:sldMk cId="1715228738" sldId="277"/>
            <ac:spMk id="17" creationId="{2E4B17F2-7877-4CC5-B6F6-F4147FE7B290}"/>
          </ac:spMkLst>
        </pc:spChg>
        <pc:grpChg chg="add">
          <ac:chgData name="Karolis Markovas" userId="63f85ac6-a4ae-45fe-8476-d83a3923d3d9" providerId="ADAL" clId="{57BFE044-F3F2-4CEC-8C89-2A28EB3644C0}" dt="2023-08-31T18:38:34.273" v="7584" actId="26606"/>
          <ac:grpSpMkLst>
            <pc:docMk/>
            <pc:sldMk cId="1715228738" sldId="277"/>
            <ac:grpSpMk id="9" creationId="{449BC34D-9C23-4D6D-8213-1F471AF85B3F}"/>
          </ac:grpSpMkLst>
        </pc:grpChg>
        <pc:picChg chg="add">
          <ac:chgData name="Karolis Markovas" userId="63f85ac6-a4ae-45fe-8476-d83a3923d3d9" providerId="ADAL" clId="{57BFE044-F3F2-4CEC-8C89-2A28EB3644C0}" dt="2023-08-31T18:38:34.273" v="7584" actId="26606"/>
          <ac:picMkLst>
            <pc:docMk/>
            <pc:sldMk cId="1715228738" sldId="277"/>
            <ac:picMk id="6" creationId="{9CF9EB2A-454A-0DFA-6766-6B42EAC199B9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7.sv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11" Type="http://schemas.openxmlformats.org/officeDocument/2006/relationships/image" Target="../media/image6.png"/><Relationship Id="rId5" Type="http://schemas.openxmlformats.org/officeDocument/2006/relationships/image" Target="../media/image2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7.sv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11" Type="http://schemas.openxmlformats.org/officeDocument/2006/relationships/image" Target="../media/image6.png"/><Relationship Id="rId5" Type="http://schemas.openxmlformats.org/officeDocument/2006/relationships/image" Target="../media/image2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B5030F-EB9C-48A7-8BE5-12C4291EFDAA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71BB73ED-8EE6-41ED-9B0F-B98F21A528B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Data</a:t>
          </a:r>
          <a:r>
            <a:rPr lang="en-US" baseline="0"/>
            <a:t> Set Overview</a:t>
          </a:r>
          <a:endParaRPr lang="en-US"/>
        </a:p>
      </dgm:t>
    </dgm:pt>
    <dgm:pt modelId="{53F12E9D-D85F-4C9D-B81D-8AC34D724510}" type="parTrans" cxnId="{1B65359A-1D08-44AA-A2CF-4D8C1F31FDB5}">
      <dgm:prSet/>
      <dgm:spPr/>
      <dgm:t>
        <a:bodyPr/>
        <a:lstStyle/>
        <a:p>
          <a:endParaRPr lang="en-US"/>
        </a:p>
      </dgm:t>
    </dgm:pt>
    <dgm:pt modelId="{C7927F18-A5CA-45A1-9EBA-5FD85050EB3F}" type="sibTrans" cxnId="{1B65359A-1D08-44AA-A2CF-4D8C1F31FDB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B8BA329-916B-4A0A-82FC-4106B29FA1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What I have done during the internship</a:t>
          </a:r>
        </a:p>
      </dgm:t>
    </dgm:pt>
    <dgm:pt modelId="{F06D16E3-6988-4818-B51D-86F3EECE2C5A}" type="parTrans" cxnId="{DAF1085E-46B4-48DD-9530-D8AA08C8D751}">
      <dgm:prSet/>
      <dgm:spPr/>
      <dgm:t>
        <a:bodyPr/>
        <a:lstStyle/>
        <a:p>
          <a:endParaRPr lang="en-US"/>
        </a:p>
      </dgm:t>
    </dgm:pt>
    <dgm:pt modelId="{7454783C-8904-4F48-9038-33ACE35793D7}" type="sibTrans" cxnId="{DAF1085E-46B4-48DD-9530-D8AA08C8D75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1DB0D62-8D70-45DF-8CCE-4CB70010D83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Power Bi Dashboard</a:t>
          </a:r>
          <a:endParaRPr lang="en-US"/>
        </a:p>
      </dgm:t>
    </dgm:pt>
    <dgm:pt modelId="{A8AA169B-413F-4C6C-85FB-89885E02F6E8}" type="parTrans" cxnId="{6C934BB3-A3B3-47F7-9AB5-93DE870EACA9}">
      <dgm:prSet/>
      <dgm:spPr/>
      <dgm:t>
        <a:bodyPr/>
        <a:lstStyle/>
        <a:p>
          <a:endParaRPr lang="en-US"/>
        </a:p>
      </dgm:t>
    </dgm:pt>
    <dgm:pt modelId="{E5B2C27D-F1DB-40B5-BF9B-1963EAC6B72D}" type="sibTrans" cxnId="{6C934BB3-A3B3-47F7-9AB5-93DE870EACA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BDA77D3-E49D-4368-97C4-F0AF4152BC5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Q&amp;A</a:t>
          </a:r>
        </a:p>
      </dgm:t>
    </dgm:pt>
    <dgm:pt modelId="{716F0041-AD2A-40DE-B3C3-F1E8BF325AFE}" type="parTrans" cxnId="{82248811-E838-4642-970D-150CA9019E8A}">
      <dgm:prSet/>
      <dgm:spPr/>
      <dgm:t>
        <a:bodyPr/>
        <a:lstStyle/>
        <a:p>
          <a:endParaRPr lang="en-US"/>
        </a:p>
      </dgm:t>
    </dgm:pt>
    <dgm:pt modelId="{827AA261-DA91-4F76-B8E1-71B36F0F4EA9}" type="sibTrans" cxnId="{82248811-E838-4642-970D-150CA9019E8A}">
      <dgm:prSet/>
      <dgm:spPr/>
      <dgm:t>
        <a:bodyPr/>
        <a:lstStyle/>
        <a:p>
          <a:endParaRPr lang="en-US"/>
        </a:p>
      </dgm:t>
    </dgm:pt>
    <dgm:pt modelId="{6908A7AD-FC21-4247-8EF8-66EC0DD57C5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Technical Skills Gained</a:t>
          </a:r>
          <a:endParaRPr lang="en-US"/>
        </a:p>
      </dgm:t>
    </dgm:pt>
    <dgm:pt modelId="{26337CEB-FE17-4F63-B825-4D4F00AC8E23}" type="parTrans" cxnId="{1B8C7233-EBFB-473D-BB17-BF063670CCBF}">
      <dgm:prSet/>
      <dgm:spPr/>
      <dgm:t>
        <a:bodyPr/>
        <a:lstStyle/>
        <a:p>
          <a:endParaRPr lang="en-US"/>
        </a:p>
      </dgm:t>
    </dgm:pt>
    <dgm:pt modelId="{47423056-F0CB-49E0-B179-86B71CE93BAF}" type="sibTrans" cxnId="{1B8C7233-EBFB-473D-BB17-BF063670CCB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9D73967-7B83-4FE2-801D-E27DB28AACBF}" type="pres">
      <dgm:prSet presAssocID="{5FB5030F-EB9C-48A7-8BE5-12C4291EFDAA}" presName="root" presStyleCnt="0">
        <dgm:presLayoutVars>
          <dgm:dir/>
          <dgm:resizeHandles val="exact"/>
        </dgm:presLayoutVars>
      </dgm:prSet>
      <dgm:spPr/>
    </dgm:pt>
    <dgm:pt modelId="{68BD798E-F53C-41F3-A668-F2E042C61F21}" type="pres">
      <dgm:prSet presAssocID="{5FB5030F-EB9C-48A7-8BE5-12C4291EFDAA}" presName="container" presStyleCnt="0">
        <dgm:presLayoutVars>
          <dgm:dir/>
          <dgm:resizeHandles val="exact"/>
        </dgm:presLayoutVars>
      </dgm:prSet>
      <dgm:spPr/>
    </dgm:pt>
    <dgm:pt modelId="{C8D2F143-D358-426F-887F-2DE435A9FB6B}" type="pres">
      <dgm:prSet presAssocID="{71BB73ED-8EE6-41ED-9B0F-B98F21A528B2}" presName="compNode" presStyleCnt="0"/>
      <dgm:spPr/>
    </dgm:pt>
    <dgm:pt modelId="{0459A668-FF23-40AA-8308-CA09B5CB032D}" type="pres">
      <dgm:prSet presAssocID="{71BB73ED-8EE6-41ED-9B0F-B98F21A528B2}" presName="iconBgRect" presStyleLbl="bgShp" presStyleIdx="0" presStyleCnt="5"/>
      <dgm:spPr/>
    </dgm:pt>
    <dgm:pt modelId="{07D3FAD0-3CF5-42C6-B0D1-43CB4A1FC824}" type="pres">
      <dgm:prSet presAssocID="{71BB73ED-8EE6-41ED-9B0F-B98F21A528B2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9FD2C87-08FD-4837-81A8-28F5590BACE0}" type="pres">
      <dgm:prSet presAssocID="{71BB73ED-8EE6-41ED-9B0F-B98F21A528B2}" presName="spaceRect" presStyleCnt="0"/>
      <dgm:spPr/>
    </dgm:pt>
    <dgm:pt modelId="{A48059CE-6ABC-44FC-84B5-25AE6659BFB6}" type="pres">
      <dgm:prSet presAssocID="{71BB73ED-8EE6-41ED-9B0F-B98F21A528B2}" presName="textRect" presStyleLbl="revTx" presStyleIdx="0" presStyleCnt="5">
        <dgm:presLayoutVars>
          <dgm:chMax val="1"/>
          <dgm:chPref val="1"/>
        </dgm:presLayoutVars>
      </dgm:prSet>
      <dgm:spPr/>
    </dgm:pt>
    <dgm:pt modelId="{AF1AD295-E1CB-4C9D-A559-A12A99DB2975}" type="pres">
      <dgm:prSet presAssocID="{C7927F18-A5CA-45A1-9EBA-5FD85050EB3F}" presName="sibTrans" presStyleLbl="sibTrans2D1" presStyleIdx="0" presStyleCnt="0"/>
      <dgm:spPr/>
    </dgm:pt>
    <dgm:pt modelId="{5DF40CC3-F749-442A-9D7D-2DE3A8F1654F}" type="pres">
      <dgm:prSet presAssocID="{0B8BA329-916B-4A0A-82FC-4106B29FA1B6}" presName="compNode" presStyleCnt="0"/>
      <dgm:spPr/>
    </dgm:pt>
    <dgm:pt modelId="{3C712012-73AD-494A-BCF2-5FA3AA0CD537}" type="pres">
      <dgm:prSet presAssocID="{0B8BA329-916B-4A0A-82FC-4106B29FA1B6}" presName="iconBgRect" presStyleLbl="bgShp" presStyleIdx="1" presStyleCnt="5"/>
      <dgm:spPr/>
    </dgm:pt>
    <dgm:pt modelId="{DE03941D-B39C-42E9-8681-C640F95F0A61}" type="pres">
      <dgm:prSet presAssocID="{0B8BA329-916B-4A0A-82FC-4106B29FA1B6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FD7A596-ED3F-48B8-8BBA-EADFC9259BF0}" type="pres">
      <dgm:prSet presAssocID="{0B8BA329-916B-4A0A-82FC-4106B29FA1B6}" presName="spaceRect" presStyleCnt="0"/>
      <dgm:spPr/>
    </dgm:pt>
    <dgm:pt modelId="{725952FC-9DC0-4B4F-AF54-9C01103E625D}" type="pres">
      <dgm:prSet presAssocID="{0B8BA329-916B-4A0A-82FC-4106B29FA1B6}" presName="textRect" presStyleLbl="revTx" presStyleIdx="1" presStyleCnt="5">
        <dgm:presLayoutVars>
          <dgm:chMax val="1"/>
          <dgm:chPref val="1"/>
        </dgm:presLayoutVars>
      </dgm:prSet>
      <dgm:spPr/>
    </dgm:pt>
    <dgm:pt modelId="{4321AC3D-28B8-4524-A81C-DA9856ECA1E1}" type="pres">
      <dgm:prSet presAssocID="{7454783C-8904-4F48-9038-33ACE35793D7}" presName="sibTrans" presStyleLbl="sibTrans2D1" presStyleIdx="0" presStyleCnt="0"/>
      <dgm:spPr/>
    </dgm:pt>
    <dgm:pt modelId="{2F2E9931-5CF7-46EC-B7AF-77A98690C6C6}" type="pres">
      <dgm:prSet presAssocID="{41DB0D62-8D70-45DF-8CCE-4CB70010D83E}" presName="compNode" presStyleCnt="0"/>
      <dgm:spPr/>
    </dgm:pt>
    <dgm:pt modelId="{5BF49FD1-E330-4873-9232-D942A280B2E3}" type="pres">
      <dgm:prSet presAssocID="{41DB0D62-8D70-45DF-8CCE-4CB70010D83E}" presName="iconBgRect" presStyleLbl="bgShp" presStyleIdx="2" presStyleCnt="5"/>
      <dgm:spPr/>
    </dgm:pt>
    <dgm:pt modelId="{E4F91BEF-96D6-4EE7-89C3-62F76B6AC44F}" type="pres">
      <dgm:prSet presAssocID="{41DB0D62-8D70-45DF-8CCE-4CB70010D83E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8BFB3C97-0EAF-49DA-98F8-20FB8D5370D0}" type="pres">
      <dgm:prSet presAssocID="{41DB0D62-8D70-45DF-8CCE-4CB70010D83E}" presName="spaceRect" presStyleCnt="0"/>
      <dgm:spPr/>
    </dgm:pt>
    <dgm:pt modelId="{95EAC2E5-6ECC-4833-A97E-DAFB0F4E2ECA}" type="pres">
      <dgm:prSet presAssocID="{41DB0D62-8D70-45DF-8CCE-4CB70010D83E}" presName="textRect" presStyleLbl="revTx" presStyleIdx="2" presStyleCnt="5">
        <dgm:presLayoutVars>
          <dgm:chMax val="1"/>
          <dgm:chPref val="1"/>
        </dgm:presLayoutVars>
      </dgm:prSet>
      <dgm:spPr/>
    </dgm:pt>
    <dgm:pt modelId="{2A3720D7-1EEB-4F62-A663-E1A8B6AE7588}" type="pres">
      <dgm:prSet presAssocID="{E5B2C27D-F1DB-40B5-BF9B-1963EAC6B72D}" presName="sibTrans" presStyleLbl="sibTrans2D1" presStyleIdx="0" presStyleCnt="0"/>
      <dgm:spPr/>
    </dgm:pt>
    <dgm:pt modelId="{F37DFFC7-A99F-4063-9BAE-C5BFA218C05E}" type="pres">
      <dgm:prSet presAssocID="{6908A7AD-FC21-4247-8EF8-66EC0DD57C53}" presName="compNode" presStyleCnt="0"/>
      <dgm:spPr/>
    </dgm:pt>
    <dgm:pt modelId="{1F3B2DE1-8A59-4CA8-9FC7-83DB33BD24CC}" type="pres">
      <dgm:prSet presAssocID="{6908A7AD-FC21-4247-8EF8-66EC0DD57C53}" presName="iconBgRect" presStyleLbl="bgShp" presStyleIdx="3" presStyleCnt="5"/>
      <dgm:spPr/>
    </dgm:pt>
    <dgm:pt modelId="{8E3C3DBB-1747-47C4-BFD5-93AEB3EE34AD}" type="pres">
      <dgm:prSet presAssocID="{6908A7AD-FC21-4247-8EF8-66EC0DD57C53}" presName="iconRect" presStyleLbl="node1" presStyleIdx="3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44244D5-48BF-4DCF-910C-C9DB707DF20B}" type="pres">
      <dgm:prSet presAssocID="{6908A7AD-FC21-4247-8EF8-66EC0DD57C53}" presName="spaceRect" presStyleCnt="0"/>
      <dgm:spPr/>
    </dgm:pt>
    <dgm:pt modelId="{402006A3-66DD-4D76-BDCF-B1216CABC3A4}" type="pres">
      <dgm:prSet presAssocID="{6908A7AD-FC21-4247-8EF8-66EC0DD57C53}" presName="textRect" presStyleLbl="revTx" presStyleIdx="3" presStyleCnt="5">
        <dgm:presLayoutVars>
          <dgm:chMax val="1"/>
          <dgm:chPref val="1"/>
        </dgm:presLayoutVars>
      </dgm:prSet>
      <dgm:spPr/>
    </dgm:pt>
    <dgm:pt modelId="{E05403C3-F377-4E67-A8B8-DA729F6A2AF7}" type="pres">
      <dgm:prSet presAssocID="{47423056-F0CB-49E0-B179-86B71CE93BAF}" presName="sibTrans" presStyleLbl="sibTrans2D1" presStyleIdx="0" presStyleCnt="0"/>
      <dgm:spPr/>
    </dgm:pt>
    <dgm:pt modelId="{5AAD783A-E9CE-4965-B73B-BFD1DE26849B}" type="pres">
      <dgm:prSet presAssocID="{1BDA77D3-E49D-4368-97C4-F0AF4152BC50}" presName="compNode" presStyleCnt="0"/>
      <dgm:spPr/>
    </dgm:pt>
    <dgm:pt modelId="{79A31F46-2FDA-4481-B5EE-CE4EFB513039}" type="pres">
      <dgm:prSet presAssocID="{1BDA77D3-E49D-4368-97C4-F0AF4152BC50}" presName="iconBgRect" presStyleLbl="bgShp" presStyleIdx="4" presStyleCnt="5"/>
      <dgm:spPr/>
    </dgm:pt>
    <dgm:pt modelId="{C878AED3-E6A9-4AF3-BAB0-EFE32F254930}" type="pres">
      <dgm:prSet presAssocID="{1BDA77D3-E49D-4368-97C4-F0AF4152BC50}" presName="iconRect" presStyleLbl="node1" presStyleIdx="4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6D08D98-1D74-4638-ACCF-48438CD270DB}" type="pres">
      <dgm:prSet presAssocID="{1BDA77D3-E49D-4368-97C4-F0AF4152BC50}" presName="spaceRect" presStyleCnt="0"/>
      <dgm:spPr/>
    </dgm:pt>
    <dgm:pt modelId="{D756ADC9-3645-4998-92DF-0894C971D2CE}" type="pres">
      <dgm:prSet presAssocID="{1BDA77D3-E49D-4368-97C4-F0AF4152BC50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82248811-E838-4642-970D-150CA9019E8A}" srcId="{5FB5030F-EB9C-48A7-8BE5-12C4291EFDAA}" destId="{1BDA77D3-E49D-4368-97C4-F0AF4152BC50}" srcOrd="4" destOrd="0" parTransId="{716F0041-AD2A-40DE-B3C3-F1E8BF325AFE}" sibTransId="{827AA261-DA91-4F76-B8E1-71B36F0F4EA9}"/>
    <dgm:cxn modelId="{06C0CA13-880F-4001-81DE-C04B434B3958}" type="presOf" srcId="{71BB73ED-8EE6-41ED-9B0F-B98F21A528B2}" destId="{A48059CE-6ABC-44FC-84B5-25AE6659BFB6}" srcOrd="0" destOrd="0" presId="urn:microsoft.com/office/officeart/2018/2/layout/IconCircleList"/>
    <dgm:cxn modelId="{215A331A-42C8-45CA-889E-65C7BBB550ED}" type="presOf" srcId="{41DB0D62-8D70-45DF-8CCE-4CB70010D83E}" destId="{95EAC2E5-6ECC-4833-A97E-DAFB0F4E2ECA}" srcOrd="0" destOrd="0" presId="urn:microsoft.com/office/officeart/2018/2/layout/IconCircleList"/>
    <dgm:cxn modelId="{85DE7E2D-1FA2-4D49-95A6-66C7DBED4EE5}" type="presOf" srcId="{7454783C-8904-4F48-9038-33ACE35793D7}" destId="{4321AC3D-28B8-4524-A81C-DA9856ECA1E1}" srcOrd="0" destOrd="0" presId="urn:microsoft.com/office/officeart/2018/2/layout/IconCircleList"/>
    <dgm:cxn modelId="{1B8C7233-EBFB-473D-BB17-BF063670CCBF}" srcId="{5FB5030F-EB9C-48A7-8BE5-12C4291EFDAA}" destId="{6908A7AD-FC21-4247-8EF8-66EC0DD57C53}" srcOrd="3" destOrd="0" parTransId="{26337CEB-FE17-4F63-B825-4D4F00AC8E23}" sibTransId="{47423056-F0CB-49E0-B179-86B71CE93BAF}"/>
    <dgm:cxn modelId="{DAF1085E-46B4-48DD-9530-D8AA08C8D751}" srcId="{5FB5030F-EB9C-48A7-8BE5-12C4291EFDAA}" destId="{0B8BA329-916B-4A0A-82FC-4106B29FA1B6}" srcOrd="1" destOrd="0" parTransId="{F06D16E3-6988-4818-B51D-86F3EECE2C5A}" sibTransId="{7454783C-8904-4F48-9038-33ACE35793D7}"/>
    <dgm:cxn modelId="{DBCD9063-CCEC-4CE7-BC8C-980197F75A1F}" type="presOf" srcId="{0B8BA329-916B-4A0A-82FC-4106B29FA1B6}" destId="{725952FC-9DC0-4B4F-AF54-9C01103E625D}" srcOrd="0" destOrd="0" presId="urn:microsoft.com/office/officeart/2018/2/layout/IconCircleList"/>
    <dgm:cxn modelId="{3CAFC64A-D63E-4016-A282-05C8147EA183}" type="presOf" srcId="{E5B2C27D-F1DB-40B5-BF9B-1963EAC6B72D}" destId="{2A3720D7-1EEB-4F62-A663-E1A8B6AE7588}" srcOrd="0" destOrd="0" presId="urn:microsoft.com/office/officeart/2018/2/layout/IconCircleList"/>
    <dgm:cxn modelId="{3483D674-0870-47FA-B1E8-A16EF2139020}" type="presOf" srcId="{1BDA77D3-E49D-4368-97C4-F0AF4152BC50}" destId="{D756ADC9-3645-4998-92DF-0894C971D2CE}" srcOrd="0" destOrd="0" presId="urn:microsoft.com/office/officeart/2018/2/layout/IconCircleList"/>
    <dgm:cxn modelId="{6CF62178-03FA-47AD-BD5A-975D329066B0}" type="presOf" srcId="{5FB5030F-EB9C-48A7-8BE5-12C4291EFDAA}" destId="{19D73967-7B83-4FE2-801D-E27DB28AACBF}" srcOrd="0" destOrd="0" presId="urn:microsoft.com/office/officeart/2018/2/layout/IconCircleList"/>
    <dgm:cxn modelId="{1B65359A-1D08-44AA-A2CF-4D8C1F31FDB5}" srcId="{5FB5030F-EB9C-48A7-8BE5-12C4291EFDAA}" destId="{71BB73ED-8EE6-41ED-9B0F-B98F21A528B2}" srcOrd="0" destOrd="0" parTransId="{53F12E9D-D85F-4C9D-B81D-8AC34D724510}" sibTransId="{C7927F18-A5CA-45A1-9EBA-5FD85050EB3F}"/>
    <dgm:cxn modelId="{6C934BB3-A3B3-47F7-9AB5-93DE870EACA9}" srcId="{5FB5030F-EB9C-48A7-8BE5-12C4291EFDAA}" destId="{41DB0D62-8D70-45DF-8CCE-4CB70010D83E}" srcOrd="2" destOrd="0" parTransId="{A8AA169B-413F-4C6C-85FB-89885E02F6E8}" sibTransId="{E5B2C27D-F1DB-40B5-BF9B-1963EAC6B72D}"/>
    <dgm:cxn modelId="{E770B5C3-E7D7-4FD8-9F31-819FCD40ECEA}" type="presOf" srcId="{C7927F18-A5CA-45A1-9EBA-5FD85050EB3F}" destId="{AF1AD295-E1CB-4C9D-A559-A12A99DB2975}" srcOrd="0" destOrd="0" presId="urn:microsoft.com/office/officeart/2018/2/layout/IconCircleList"/>
    <dgm:cxn modelId="{F52D81C9-8C54-4E6C-B79C-3D8D74237FA6}" type="presOf" srcId="{6908A7AD-FC21-4247-8EF8-66EC0DD57C53}" destId="{402006A3-66DD-4D76-BDCF-B1216CABC3A4}" srcOrd="0" destOrd="0" presId="urn:microsoft.com/office/officeart/2018/2/layout/IconCircleList"/>
    <dgm:cxn modelId="{EDF88CCA-EBD5-414C-97DA-E3615D27695B}" type="presOf" srcId="{47423056-F0CB-49E0-B179-86B71CE93BAF}" destId="{E05403C3-F377-4E67-A8B8-DA729F6A2AF7}" srcOrd="0" destOrd="0" presId="urn:microsoft.com/office/officeart/2018/2/layout/IconCircleList"/>
    <dgm:cxn modelId="{E3B0922A-BC76-434A-960C-10DD9528DEFF}" type="presParOf" srcId="{19D73967-7B83-4FE2-801D-E27DB28AACBF}" destId="{68BD798E-F53C-41F3-A668-F2E042C61F21}" srcOrd="0" destOrd="0" presId="urn:microsoft.com/office/officeart/2018/2/layout/IconCircleList"/>
    <dgm:cxn modelId="{9E19F1AE-125D-4431-8DDD-A18EC62BD212}" type="presParOf" srcId="{68BD798E-F53C-41F3-A668-F2E042C61F21}" destId="{C8D2F143-D358-426F-887F-2DE435A9FB6B}" srcOrd="0" destOrd="0" presId="urn:microsoft.com/office/officeart/2018/2/layout/IconCircleList"/>
    <dgm:cxn modelId="{81A7E28E-5B42-4483-B610-E454DC468A02}" type="presParOf" srcId="{C8D2F143-D358-426F-887F-2DE435A9FB6B}" destId="{0459A668-FF23-40AA-8308-CA09B5CB032D}" srcOrd="0" destOrd="0" presId="urn:microsoft.com/office/officeart/2018/2/layout/IconCircleList"/>
    <dgm:cxn modelId="{F39F2772-E4B1-4D1C-8A54-3CD235418A23}" type="presParOf" srcId="{C8D2F143-D358-426F-887F-2DE435A9FB6B}" destId="{07D3FAD0-3CF5-42C6-B0D1-43CB4A1FC824}" srcOrd="1" destOrd="0" presId="urn:microsoft.com/office/officeart/2018/2/layout/IconCircleList"/>
    <dgm:cxn modelId="{A0D34A19-2517-4782-99F8-D2E110781160}" type="presParOf" srcId="{C8D2F143-D358-426F-887F-2DE435A9FB6B}" destId="{69FD2C87-08FD-4837-81A8-28F5590BACE0}" srcOrd="2" destOrd="0" presId="urn:microsoft.com/office/officeart/2018/2/layout/IconCircleList"/>
    <dgm:cxn modelId="{33114265-6ACA-4F86-807E-9FE73981A99F}" type="presParOf" srcId="{C8D2F143-D358-426F-887F-2DE435A9FB6B}" destId="{A48059CE-6ABC-44FC-84B5-25AE6659BFB6}" srcOrd="3" destOrd="0" presId="urn:microsoft.com/office/officeart/2018/2/layout/IconCircleList"/>
    <dgm:cxn modelId="{BED9BEDA-0D97-4B78-A00F-F81B534C95A4}" type="presParOf" srcId="{68BD798E-F53C-41F3-A668-F2E042C61F21}" destId="{AF1AD295-E1CB-4C9D-A559-A12A99DB2975}" srcOrd="1" destOrd="0" presId="urn:microsoft.com/office/officeart/2018/2/layout/IconCircleList"/>
    <dgm:cxn modelId="{6E5D9C2B-57E5-4385-BA03-890614169AC8}" type="presParOf" srcId="{68BD798E-F53C-41F3-A668-F2E042C61F21}" destId="{5DF40CC3-F749-442A-9D7D-2DE3A8F1654F}" srcOrd="2" destOrd="0" presId="urn:microsoft.com/office/officeart/2018/2/layout/IconCircleList"/>
    <dgm:cxn modelId="{8F8A5D98-ACD9-465B-B054-73B6A7262EB3}" type="presParOf" srcId="{5DF40CC3-F749-442A-9D7D-2DE3A8F1654F}" destId="{3C712012-73AD-494A-BCF2-5FA3AA0CD537}" srcOrd="0" destOrd="0" presId="urn:microsoft.com/office/officeart/2018/2/layout/IconCircleList"/>
    <dgm:cxn modelId="{21BCC1CE-6C9F-40FD-87F1-7A6EDBF766E2}" type="presParOf" srcId="{5DF40CC3-F749-442A-9D7D-2DE3A8F1654F}" destId="{DE03941D-B39C-42E9-8681-C640F95F0A61}" srcOrd="1" destOrd="0" presId="urn:microsoft.com/office/officeart/2018/2/layout/IconCircleList"/>
    <dgm:cxn modelId="{B3BC72FC-0061-4DE9-91DB-E935AF6E6962}" type="presParOf" srcId="{5DF40CC3-F749-442A-9D7D-2DE3A8F1654F}" destId="{1FD7A596-ED3F-48B8-8BBA-EADFC9259BF0}" srcOrd="2" destOrd="0" presId="urn:microsoft.com/office/officeart/2018/2/layout/IconCircleList"/>
    <dgm:cxn modelId="{0031222A-4985-42C0-BEBA-A993AD94252C}" type="presParOf" srcId="{5DF40CC3-F749-442A-9D7D-2DE3A8F1654F}" destId="{725952FC-9DC0-4B4F-AF54-9C01103E625D}" srcOrd="3" destOrd="0" presId="urn:microsoft.com/office/officeart/2018/2/layout/IconCircleList"/>
    <dgm:cxn modelId="{2D2821B6-6EA4-47F4-9AD9-890EAA02AECC}" type="presParOf" srcId="{68BD798E-F53C-41F3-A668-F2E042C61F21}" destId="{4321AC3D-28B8-4524-A81C-DA9856ECA1E1}" srcOrd="3" destOrd="0" presId="urn:microsoft.com/office/officeart/2018/2/layout/IconCircleList"/>
    <dgm:cxn modelId="{1C5A2767-5F4C-460C-86E7-3FC0CFCF3559}" type="presParOf" srcId="{68BD798E-F53C-41F3-A668-F2E042C61F21}" destId="{2F2E9931-5CF7-46EC-B7AF-77A98690C6C6}" srcOrd="4" destOrd="0" presId="urn:microsoft.com/office/officeart/2018/2/layout/IconCircleList"/>
    <dgm:cxn modelId="{659F8404-9DD2-4D09-9667-8A0D4293830A}" type="presParOf" srcId="{2F2E9931-5CF7-46EC-B7AF-77A98690C6C6}" destId="{5BF49FD1-E330-4873-9232-D942A280B2E3}" srcOrd="0" destOrd="0" presId="urn:microsoft.com/office/officeart/2018/2/layout/IconCircleList"/>
    <dgm:cxn modelId="{6F5F8650-307D-4449-918B-14ACE7E31130}" type="presParOf" srcId="{2F2E9931-5CF7-46EC-B7AF-77A98690C6C6}" destId="{E4F91BEF-96D6-4EE7-89C3-62F76B6AC44F}" srcOrd="1" destOrd="0" presId="urn:microsoft.com/office/officeart/2018/2/layout/IconCircleList"/>
    <dgm:cxn modelId="{C451F244-A4E5-409D-83BE-43ED724F8559}" type="presParOf" srcId="{2F2E9931-5CF7-46EC-B7AF-77A98690C6C6}" destId="{8BFB3C97-0EAF-49DA-98F8-20FB8D5370D0}" srcOrd="2" destOrd="0" presId="urn:microsoft.com/office/officeart/2018/2/layout/IconCircleList"/>
    <dgm:cxn modelId="{A4C37EB4-B1BC-4CDA-9644-DD9F66851063}" type="presParOf" srcId="{2F2E9931-5CF7-46EC-B7AF-77A98690C6C6}" destId="{95EAC2E5-6ECC-4833-A97E-DAFB0F4E2ECA}" srcOrd="3" destOrd="0" presId="urn:microsoft.com/office/officeart/2018/2/layout/IconCircleList"/>
    <dgm:cxn modelId="{6B9B0EBD-239E-449A-AC73-955D6F6181FB}" type="presParOf" srcId="{68BD798E-F53C-41F3-A668-F2E042C61F21}" destId="{2A3720D7-1EEB-4F62-A663-E1A8B6AE7588}" srcOrd="5" destOrd="0" presId="urn:microsoft.com/office/officeart/2018/2/layout/IconCircleList"/>
    <dgm:cxn modelId="{C5624726-2CE6-46A0-BBCD-DE010ED65C06}" type="presParOf" srcId="{68BD798E-F53C-41F3-A668-F2E042C61F21}" destId="{F37DFFC7-A99F-4063-9BAE-C5BFA218C05E}" srcOrd="6" destOrd="0" presId="urn:microsoft.com/office/officeart/2018/2/layout/IconCircleList"/>
    <dgm:cxn modelId="{CFF6E772-6502-439E-BCC2-46E739D5D70D}" type="presParOf" srcId="{F37DFFC7-A99F-4063-9BAE-C5BFA218C05E}" destId="{1F3B2DE1-8A59-4CA8-9FC7-83DB33BD24CC}" srcOrd="0" destOrd="0" presId="urn:microsoft.com/office/officeart/2018/2/layout/IconCircleList"/>
    <dgm:cxn modelId="{B1175690-28A2-4873-9C8E-C098B516709B}" type="presParOf" srcId="{F37DFFC7-A99F-4063-9BAE-C5BFA218C05E}" destId="{8E3C3DBB-1747-47C4-BFD5-93AEB3EE34AD}" srcOrd="1" destOrd="0" presId="urn:microsoft.com/office/officeart/2018/2/layout/IconCircleList"/>
    <dgm:cxn modelId="{63527D6D-B980-41B9-B1F3-D381D6A170A7}" type="presParOf" srcId="{F37DFFC7-A99F-4063-9BAE-C5BFA218C05E}" destId="{044244D5-48BF-4DCF-910C-C9DB707DF20B}" srcOrd="2" destOrd="0" presId="urn:microsoft.com/office/officeart/2018/2/layout/IconCircleList"/>
    <dgm:cxn modelId="{3ECD6026-79E1-4DDC-9E39-FE1DFBE506A3}" type="presParOf" srcId="{F37DFFC7-A99F-4063-9BAE-C5BFA218C05E}" destId="{402006A3-66DD-4D76-BDCF-B1216CABC3A4}" srcOrd="3" destOrd="0" presId="urn:microsoft.com/office/officeart/2018/2/layout/IconCircleList"/>
    <dgm:cxn modelId="{5DEFC9ED-F826-4F5D-8603-BDEA9718000E}" type="presParOf" srcId="{68BD798E-F53C-41F3-A668-F2E042C61F21}" destId="{E05403C3-F377-4E67-A8B8-DA729F6A2AF7}" srcOrd="7" destOrd="0" presId="urn:microsoft.com/office/officeart/2018/2/layout/IconCircleList"/>
    <dgm:cxn modelId="{D30B8984-21D1-4B3A-85C5-12BAB2A77CD4}" type="presParOf" srcId="{68BD798E-F53C-41F3-A668-F2E042C61F21}" destId="{5AAD783A-E9CE-4965-B73B-BFD1DE26849B}" srcOrd="8" destOrd="0" presId="urn:microsoft.com/office/officeart/2018/2/layout/IconCircleList"/>
    <dgm:cxn modelId="{8589B437-03E4-438F-A14F-DDF6E0D7CE70}" type="presParOf" srcId="{5AAD783A-E9CE-4965-B73B-BFD1DE26849B}" destId="{79A31F46-2FDA-4481-B5EE-CE4EFB513039}" srcOrd="0" destOrd="0" presId="urn:microsoft.com/office/officeart/2018/2/layout/IconCircleList"/>
    <dgm:cxn modelId="{8EEF94CA-2802-4F63-8FD1-9A7A1DFBCE0F}" type="presParOf" srcId="{5AAD783A-E9CE-4965-B73B-BFD1DE26849B}" destId="{C878AED3-E6A9-4AF3-BAB0-EFE32F254930}" srcOrd="1" destOrd="0" presId="urn:microsoft.com/office/officeart/2018/2/layout/IconCircleList"/>
    <dgm:cxn modelId="{AB3179C9-ABD8-4514-BFBF-5B2EDC4D1ABB}" type="presParOf" srcId="{5AAD783A-E9CE-4965-B73B-BFD1DE26849B}" destId="{E6D08D98-1D74-4638-ACCF-48438CD270DB}" srcOrd="2" destOrd="0" presId="urn:microsoft.com/office/officeart/2018/2/layout/IconCircleList"/>
    <dgm:cxn modelId="{282EC18D-1ADD-4210-AC46-E3DD6C6ECBD5}" type="presParOf" srcId="{5AAD783A-E9CE-4965-B73B-BFD1DE26849B}" destId="{D756ADC9-3645-4998-92DF-0894C971D2CE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8FBBB5-EA0C-403A-B7C5-43A30F3CC48A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183811B-370C-47A0-86DA-5EC6E0818ED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The Data Set I received was about UEFA 2020 soccer matches.</a:t>
          </a:r>
          <a:endParaRPr lang="en-US"/>
        </a:p>
      </dgm:t>
    </dgm:pt>
    <dgm:pt modelId="{0495360E-4EDA-4A9C-B61F-8A778986F7D3}" type="parTrans" cxnId="{5ED177A9-7495-471A-842F-B7F2F560CD5E}">
      <dgm:prSet/>
      <dgm:spPr/>
      <dgm:t>
        <a:bodyPr/>
        <a:lstStyle/>
        <a:p>
          <a:endParaRPr lang="en-US"/>
        </a:p>
      </dgm:t>
    </dgm:pt>
    <dgm:pt modelId="{DEBFF9A3-E59C-4A5C-993A-886CC15CEB92}" type="sibTrans" cxnId="{5ED177A9-7495-471A-842F-B7F2F560CD5E}">
      <dgm:prSet/>
      <dgm:spPr/>
      <dgm:t>
        <a:bodyPr/>
        <a:lstStyle/>
        <a:p>
          <a:endParaRPr lang="en-US"/>
        </a:p>
      </dgm:t>
    </dgm:pt>
    <dgm:pt modelId="{3EF5A284-2AB5-4BEB-93BA-A8E8D9EF3E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In them, I had 6 different raw data tables in total, they included player and team statistics, matches played and events occurred during the games</a:t>
          </a:r>
          <a:endParaRPr lang="en-US"/>
        </a:p>
      </dgm:t>
    </dgm:pt>
    <dgm:pt modelId="{EBDE82B5-156D-4F11-9F54-98A6650010FD}" type="parTrans" cxnId="{A9819C89-0D2A-46FE-B1F8-BACAA1245CB8}">
      <dgm:prSet/>
      <dgm:spPr/>
      <dgm:t>
        <a:bodyPr/>
        <a:lstStyle/>
        <a:p>
          <a:endParaRPr lang="en-US"/>
        </a:p>
      </dgm:t>
    </dgm:pt>
    <dgm:pt modelId="{E2BA32CE-860B-4D03-A12A-6F0E8F01E0DF}" type="sibTrans" cxnId="{A9819C89-0D2A-46FE-B1F8-BACAA1245CB8}">
      <dgm:prSet/>
      <dgm:spPr/>
      <dgm:t>
        <a:bodyPr/>
        <a:lstStyle/>
        <a:p>
          <a:endParaRPr lang="en-US"/>
        </a:p>
      </dgm:t>
    </dgm:pt>
    <dgm:pt modelId="{138FBC3C-6519-4ACB-9ADF-C7846E09572B}" type="pres">
      <dgm:prSet presAssocID="{578FBBB5-EA0C-403A-B7C5-43A30F3CC48A}" presName="vert0" presStyleCnt="0">
        <dgm:presLayoutVars>
          <dgm:dir/>
          <dgm:animOne val="branch"/>
          <dgm:animLvl val="lvl"/>
        </dgm:presLayoutVars>
      </dgm:prSet>
      <dgm:spPr/>
    </dgm:pt>
    <dgm:pt modelId="{775E53B4-99FF-424D-99C3-1C19897B2932}" type="pres">
      <dgm:prSet presAssocID="{C183811B-370C-47A0-86DA-5EC6E0818ED9}" presName="thickLine" presStyleLbl="alignNode1" presStyleIdx="0" presStyleCnt="2"/>
      <dgm:spPr/>
    </dgm:pt>
    <dgm:pt modelId="{C676BBAC-BE4D-4EFD-9C61-195EFB3AB49B}" type="pres">
      <dgm:prSet presAssocID="{C183811B-370C-47A0-86DA-5EC6E0818ED9}" presName="horz1" presStyleCnt="0"/>
      <dgm:spPr/>
    </dgm:pt>
    <dgm:pt modelId="{80369BC7-B2BC-451E-96ED-5358D086E031}" type="pres">
      <dgm:prSet presAssocID="{C183811B-370C-47A0-86DA-5EC6E0818ED9}" presName="tx1" presStyleLbl="revTx" presStyleIdx="0" presStyleCnt="2"/>
      <dgm:spPr/>
    </dgm:pt>
    <dgm:pt modelId="{32B5CA6A-C510-4B7A-8453-955A25C7C4C0}" type="pres">
      <dgm:prSet presAssocID="{C183811B-370C-47A0-86DA-5EC6E0818ED9}" presName="vert1" presStyleCnt="0"/>
      <dgm:spPr/>
    </dgm:pt>
    <dgm:pt modelId="{96EC9A3C-23C9-4B30-9F9C-B2745B6376E9}" type="pres">
      <dgm:prSet presAssocID="{3EF5A284-2AB5-4BEB-93BA-A8E8D9EF3EB6}" presName="thickLine" presStyleLbl="alignNode1" presStyleIdx="1" presStyleCnt="2"/>
      <dgm:spPr/>
    </dgm:pt>
    <dgm:pt modelId="{3A38AF6C-B219-4F1C-9A1E-60C9C358BD32}" type="pres">
      <dgm:prSet presAssocID="{3EF5A284-2AB5-4BEB-93BA-A8E8D9EF3EB6}" presName="horz1" presStyleCnt="0"/>
      <dgm:spPr/>
    </dgm:pt>
    <dgm:pt modelId="{00D460F6-0D17-4879-BB93-43A30A7C0382}" type="pres">
      <dgm:prSet presAssocID="{3EF5A284-2AB5-4BEB-93BA-A8E8D9EF3EB6}" presName="tx1" presStyleLbl="revTx" presStyleIdx="1" presStyleCnt="2"/>
      <dgm:spPr/>
    </dgm:pt>
    <dgm:pt modelId="{3BF6E17E-194D-4D93-9549-A615BDD311E8}" type="pres">
      <dgm:prSet presAssocID="{3EF5A284-2AB5-4BEB-93BA-A8E8D9EF3EB6}" presName="vert1" presStyleCnt="0"/>
      <dgm:spPr/>
    </dgm:pt>
  </dgm:ptLst>
  <dgm:cxnLst>
    <dgm:cxn modelId="{0410BD49-2E8E-4B24-90F3-89C1543718FF}" type="presOf" srcId="{578FBBB5-EA0C-403A-B7C5-43A30F3CC48A}" destId="{138FBC3C-6519-4ACB-9ADF-C7846E09572B}" srcOrd="0" destOrd="0" presId="urn:microsoft.com/office/officeart/2008/layout/LinedList"/>
    <dgm:cxn modelId="{A9819C89-0D2A-46FE-B1F8-BACAA1245CB8}" srcId="{578FBBB5-EA0C-403A-B7C5-43A30F3CC48A}" destId="{3EF5A284-2AB5-4BEB-93BA-A8E8D9EF3EB6}" srcOrd="1" destOrd="0" parTransId="{EBDE82B5-156D-4F11-9F54-98A6650010FD}" sibTransId="{E2BA32CE-860B-4D03-A12A-6F0E8F01E0DF}"/>
    <dgm:cxn modelId="{8C8305A5-D144-4A81-9E4F-F629362B8B7E}" type="presOf" srcId="{3EF5A284-2AB5-4BEB-93BA-A8E8D9EF3EB6}" destId="{00D460F6-0D17-4879-BB93-43A30A7C0382}" srcOrd="0" destOrd="0" presId="urn:microsoft.com/office/officeart/2008/layout/LinedList"/>
    <dgm:cxn modelId="{5ED177A9-7495-471A-842F-B7F2F560CD5E}" srcId="{578FBBB5-EA0C-403A-B7C5-43A30F3CC48A}" destId="{C183811B-370C-47A0-86DA-5EC6E0818ED9}" srcOrd="0" destOrd="0" parTransId="{0495360E-4EDA-4A9C-B61F-8A778986F7D3}" sibTransId="{DEBFF9A3-E59C-4A5C-993A-886CC15CEB92}"/>
    <dgm:cxn modelId="{1A073AC8-41CA-40D1-9EC4-966A937F769E}" type="presOf" srcId="{C183811B-370C-47A0-86DA-5EC6E0818ED9}" destId="{80369BC7-B2BC-451E-96ED-5358D086E031}" srcOrd="0" destOrd="0" presId="urn:microsoft.com/office/officeart/2008/layout/LinedList"/>
    <dgm:cxn modelId="{8B87A3E4-F3B8-4914-B36C-D38B68C35C25}" type="presParOf" srcId="{138FBC3C-6519-4ACB-9ADF-C7846E09572B}" destId="{775E53B4-99FF-424D-99C3-1C19897B2932}" srcOrd="0" destOrd="0" presId="urn:microsoft.com/office/officeart/2008/layout/LinedList"/>
    <dgm:cxn modelId="{CC504DAD-CB86-4036-BE4D-D2F2D0584130}" type="presParOf" srcId="{138FBC3C-6519-4ACB-9ADF-C7846E09572B}" destId="{C676BBAC-BE4D-4EFD-9C61-195EFB3AB49B}" srcOrd="1" destOrd="0" presId="urn:microsoft.com/office/officeart/2008/layout/LinedList"/>
    <dgm:cxn modelId="{F5FD7D42-5FF5-43C2-AB8D-7ADFF9ED02D4}" type="presParOf" srcId="{C676BBAC-BE4D-4EFD-9C61-195EFB3AB49B}" destId="{80369BC7-B2BC-451E-96ED-5358D086E031}" srcOrd="0" destOrd="0" presId="urn:microsoft.com/office/officeart/2008/layout/LinedList"/>
    <dgm:cxn modelId="{75C27B82-58D6-44E1-856E-83F9243BE396}" type="presParOf" srcId="{C676BBAC-BE4D-4EFD-9C61-195EFB3AB49B}" destId="{32B5CA6A-C510-4B7A-8453-955A25C7C4C0}" srcOrd="1" destOrd="0" presId="urn:microsoft.com/office/officeart/2008/layout/LinedList"/>
    <dgm:cxn modelId="{167BC17A-2865-42BE-BE1E-6663B367CBA1}" type="presParOf" srcId="{138FBC3C-6519-4ACB-9ADF-C7846E09572B}" destId="{96EC9A3C-23C9-4B30-9F9C-B2745B6376E9}" srcOrd="2" destOrd="0" presId="urn:microsoft.com/office/officeart/2008/layout/LinedList"/>
    <dgm:cxn modelId="{028282A9-4228-48D9-A40D-10CA4E880AA3}" type="presParOf" srcId="{138FBC3C-6519-4ACB-9ADF-C7846E09572B}" destId="{3A38AF6C-B219-4F1C-9A1E-60C9C358BD32}" srcOrd="3" destOrd="0" presId="urn:microsoft.com/office/officeart/2008/layout/LinedList"/>
    <dgm:cxn modelId="{201F23C7-A896-400F-8B36-85706BF1B9D9}" type="presParOf" srcId="{3A38AF6C-B219-4F1C-9A1E-60C9C358BD32}" destId="{00D460F6-0D17-4879-BB93-43A30A7C0382}" srcOrd="0" destOrd="0" presId="urn:microsoft.com/office/officeart/2008/layout/LinedList"/>
    <dgm:cxn modelId="{C8BD14C2-BE1E-4160-A530-3D9A63F03045}" type="presParOf" srcId="{3A38AF6C-B219-4F1C-9A1E-60C9C358BD32}" destId="{3BF6E17E-194D-4D93-9549-A615BDD311E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F9CB9E-CB31-443F-85FC-6C878A39EB12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A6442A8-414C-4596-BACD-D9CC42F8CE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baseline="0"/>
            <a:t>T-SQL Proficiency: </a:t>
          </a:r>
          <a:r>
            <a:rPr lang="en-US" baseline="0"/>
            <a:t>I’ve developed a strong command of Transact-SQL, enabling me to craft complex queries, perform data transformations, and manage data within the database.</a:t>
          </a:r>
          <a:endParaRPr lang="en-US"/>
        </a:p>
      </dgm:t>
    </dgm:pt>
    <dgm:pt modelId="{A95A5753-CE5B-4333-B564-882ADE0E3415}" type="parTrans" cxnId="{F04FAD79-8136-43D0-B1A6-7F0B9D210CA1}">
      <dgm:prSet/>
      <dgm:spPr/>
      <dgm:t>
        <a:bodyPr/>
        <a:lstStyle/>
        <a:p>
          <a:endParaRPr lang="en-US"/>
        </a:p>
      </dgm:t>
    </dgm:pt>
    <dgm:pt modelId="{681E80B4-A052-4BEE-BB8A-F5C3D180F126}" type="sibTrans" cxnId="{F04FAD79-8136-43D0-B1A6-7F0B9D210CA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9BECCA2-DFC8-48B2-8F7C-3018B4D7A8A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baseline="0"/>
            <a:t>Data Vault 2.0 implementation: </a:t>
          </a:r>
          <a:r>
            <a:rPr lang="en-US" baseline="0"/>
            <a:t>I successfully implemented Data Vault 2.0, creating hubs, links, and satellites to enhance data warehousing architecture, making it more flexible. </a:t>
          </a:r>
          <a:endParaRPr lang="en-US"/>
        </a:p>
      </dgm:t>
    </dgm:pt>
    <dgm:pt modelId="{C77A9BD0-165D-4E76-85E2-3287222EA637}" type="parTrans" cxnId="{2E46470A-E843-46AA-8F7A-62165B7E4045}">
      <dgm:prSet/>
      <dgm:spPr/>
      <dgm:t>
        <a:bodyPr/>
        <a:lstStyle/>
        <a:p>
          <a:endParaRPr lang="en-US"/>
        </a:p>
      </dgm:t>
    </dgm:pt>
    <dgm:pt modelId="{EC77E002-D968-481E-B077-136C38079BCA}" type="sibTrans" cxnId="{2E46470A-E843-46AA-8F7A-62165B7E404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0C90345-7FCE-4C18-B96B-D361BF5ED12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baseline="0"/>
            <a:t>ETL Expertise: </a:t>
          </a:r>
          <a:r>
            <a:rPr lang="en-US" baseline="0"/>
            <a:t> I’ve honed my skills in Extract, Transform, Load processes, ensuring seamless data integration, quality assurance and efficient data loading.</a:t>
          </a:r>
          <a:endParaRPr lang="en-US"/>
        </a:p>
      </dgm:t>
    </dgm:pt>
    <dgm:pt modelId="{C9E2C623-B594-4F2D-84E3-58E91C710109}" type="parTrans" cxnId="{C80AF66F-0DD0-4092-AA79-8D976D617B41}">
      <dgm:prSet/>
      <dgm:spPr/>
      <dgm:t>
        <a:bodyPr/>
        <a:lstStyle/>
        <a:p>
          <a:endParaRPr lang="en-US"/>
        </a:p>
      </dgm:t>
    </dgm:pt>
    <dgm:pt modelId="{F1466070-59CF-4AA5-851C-61629399BB6F}" type="sibTrans" cxnId="{C80AF66F-0DD0-4092-AA79-8D976D617B4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1C949A1-DD57-4A81-9E7C-EA93EA8A562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baseline="0"/>
            <a:t>Data Loading Strategies: </a:t>
          </a:r>
          <a:r>
            <a:rPr lang="en-US" baseline="0"/>
            <a:t>I became proficient in loading data into hubs, links and satellites, ensuring data quality and facilitating easy access for analytics. </a:t>
          </a:r>
          <a:endParaRPr lang="en-US"/>
        </a:p>
      </dgm:t>
    </dgm:pt>
    <dgm:pt modelId="{F5607BA8-1CC3-4826-894B-C48DCDD8534D}" type="parTrans" cxnId="{4DC8E679-D728-4F71-A77D-5BFBCB01081A}">
      <dgm:prSet/>
      <dgm:spPr/>
      <dgm:t>
        <a:bodyPr/>
        <a:lstStyle/>
        <a:p>
          <a:endParaRPr lang="en-US"/>
        </a:p>
      </dgm:t>
    </dgm:pt>
    <dgm:pt modelId="{469DABEC-CED8-4106-A1EE-BF0D71801A30}" type="sibTrans" cxnId="{4DC8E679-D728-4F71-A77D-5BFBCB01081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72AD7DB-5F5C-415C-9A8C-9C3D1E8B482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baseline="0"/>
            <a:t>Data Mart Development: </a:t>
          </a:r>
          <a:r>
            <a:rPr lang="en-US" baseline="0"/>
            <a:t>I’ve created a focused data mart, tailored to my specific data set, promoting more efficient data retrieval and analysis.  </a:t>
          </a:r>
          <a:endParaRPr lang="en-US"/>
        </a:p>
      </dgm:t>
    </dgm:pt>
    <dgm:pt modelId="{2997EC32-8D45-4C3D-8B04-3EF5AFA36C97}" type="parTrans" cxnId="{CC94AF8D-D29D-4EC6-B356-E95A3A78983D}">
      <dgm:prSet/>
      <dgm:spPr/>
      <dgm:t>
        <a:bodyPr/>
        <a:lstStyle/>
        <a:p>
          <a:endParaRPr lang="en-US"/>
        </a:p>
      </dgm:t>
    </dgm:pt>
    <dgm:pt modelId="{61086099-D2D7-43D6-A54A-1A133A290AE9}" type="sibTrans" cxnId="{CC94AF8D-D29D-4EC6-B356-E95A3A78983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7442791-CB52-40D5-BF0C-394303597D4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baseline="0"/>
            <a:t>Data Visualization with Power BI: </a:t>
          </a:r>
          <a:r>
            <a:rPr lang="en-US" baseline="0"/>
            <a:t>I’ve become proficient in Power BI, using it to create visually appealing and informative reports and dashboards. </a:t>
          </a:r>
          <a:endParaRPr lang="en-US"/>
        </a:p>
      </dgm:t>
    </dgm:pt>
    <dgm:pt modelId="{10FC6D59-4481-4380-9F63-01D3DC78F9DC}" type="parTrans" cxnId="{B5275E75-D16D-4885-8219-798B6B35FE7C}">
      <dgm:prSet/>
      <dgm:spPr/>
      <dgm:t>
        <a:bodyPr/>
        <a:lstStyle/>
        <a:p>
          <a:endParaRPr lang="en-US"/>
        </a:p>
      </dgm:t>
    </dgm:pt>
    <dgm:pt modelId="{486A576A-44D3-4721-8AB0-8B2104EDBB53}" type="sibTrans" cxnId="{B5275E75-D16D-4885-8219-798B6B35FE7C}">
      <dgm:prSet/>
      <dgm:spPr/>
      <dgm:t>
        <a:bodyPr/>
        <a:lstStyle/>
        <a:p>
          <a:endParaRPr lang="en-US"/>
        </a:p>
      </dgm:t>
    </dgm:pt>
    <dgm:pt modelId="{308F53B5-9455-4E10-BADD-1210969D4AC2}" type="pres">
      <dgm:prSet presAssocID="{01F9CB9E-CB31-443F-85FC-6C878A39EB12}" presName="root" presStyleCnt="0">
        <dgm:presLayoutVars>
          <dgm:dir/>
          <dgm:resizeHandles val="exact"/>
        </dgm:presLayoutVars>
      </dgm:prSet>
      <dgm:spPr/>
    </dgm:pt>
    <dgm:pt modelId="{ABE85EEF-FCC1-40C0-A3C8-76FD9FD1ADB4}" type="pres">
      <dgm:prSet presAssocID="{01F9CB9E-CB31-443F-85FC-6C878A39EB12}" presName="container" presStyleCnt="0">
        <dgm:presLayoutVars>
          <dgm:dir/>
          <dgm:resizeHandles val="exact"/>
        </dgm:presLayoutVars>
      </dgm:prSet>
      <dgm:spPr/>
    </dgm:pt>
    <dgm:pt modelId="{4A5870F8-03B2-437B-8AF7-E1842242F8D5}" type="pres">
      <dgm:prSet presAssocID="{5A6442A8-414C-4596-BACD-D9CC42F8CEBD}" presName="compNode" presStyleCnt="0"/>
      <dgm:spPr/>
    </dgm:pt>
    <dgm:pt modelId="{9502BF9A-B632-4DA1-B8CC-9B6DF51F0075}" type="pres">
      <dgm:prSet presAssocID="{5A6442A8-414C-4596-BACD-D9CC42F8CEBD}" presName="iconBgRect" presStyleLbl="bgShp" presStyleIdx="0" presStyleCnt="6"/>
      <dgm:spPr/>
    </dgm:pt>
    <dgm:pt modelId="{514E8BF5-E489-44E0-9468-AE2FCFAFD10F}" type="pres">
      <dgm:prSet presAssocID="{5A6442A8-414C-4596-BACD-D9CC42F8CEBD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0E922894-5E2C-47EE-B067-B55279651EAB}" type="pres">
      <dgm:prSet presAssocID="{5A6442A8-414C-4596-BACD-D9CC42F8CEBD}" presName="spaceRect" presStyleCnt="0"/>
      <dgm:spPr/>
    </dgm:pt>
    <dgm:pt modelId="{5ADC177B-7C6F-42A5-973D-AE278AE7A518}" type="pres">
      <dgm:prSet presAssocID="{5A6442A8-414C-4596-BACD-D9CC42F8CEBD}" presName="textRect" presStyleLbl="revTx" presStyleIdx="0" presStyleCnt="6">
        <dgm:presLayoutVars>
          <dgm:chMax val="1"/>
          <dgm:chPref val="1"/>
        </dgm:presLayoutVars>
      </dgm:prSet>
      <dgm:spPr/>
    </dgm:pt>
    <dgm:pt modelId="{F2CB3D75-D93E-4D9E-916D-777F8E78A65D}" type="pres">
      <dgm:prSet presAssocID="{681E80B4-A052-4BEE-BB8A-F5C3D180F126}" presName="sibTrans" presStyleLbl="sibTrans2D1" presStyleIdx="0" presStyleCnt="0"/>
      <dgm:spPr/>
    </dgm:pt>
    <dgm:pt modelId="{C94F45DC-C38A-4374-A573-6BCC791F730D}" type="pres">
      <dgm:prSet presAssocID="{79BECCA2-DFC8-48B2-8F7C-3018B4D7A8A7}" presName="compNode" presStyleCnt="0"/>
      <dgm:spPr/>
    </dgm:pt>
    <dgm:pt modelId="{A8DDA3F2-364E-4B1B-AF16-1993A2750C3B}" type="pres">
      <dgm:prSet presAssocID="{79BECCA2-DFC8-48B2-8F7C-3018B4D7A8A7}" presName="iconBgRect" presStyleLbl="bgShp" presStyleIdx="1" presStyleCnt="6"/>
      <dgm:spPr/>
    </dgm:pt>
    <dgm:pt modelId="{E0F7AED3-EC50-4832-993B-DD2E392194ED}" type="pres">
      <dgm:prSet presAssocID="{79BECCA2-DFC8-48B2-8F7C-3018B4D7A8A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afe"/>
        </a:ext>
      </dgm:extLst>
    </dgm:pt>
    <dgm:pt modelId="{DF2CEF75-E274-4563-8487-44200FFE8C42}" type="pres">
      <dgm:prSet presAssocID="{79BECCA2-DFC8-48B2-8F7C-3018B4D7A8A7}" presName="spaceRect" presStyleCnt="0"/>
      <dgm:spPr/>
    </dgm:pt>
    <dgm:pt modelId="{712B4846-A76F-44E8-8095-4B5D007B99D4}" type="pres">
      <dgm:prSet presAssocID="{79BECCA2-DFC8-48B2-8F7C-3018B4D7A8A7}" presName="textRect" presStyleLbl="revTx" presStyleIdx="1" presStyleCnt="6">
        <dgm:presLayoutVars>
          <dgm:chMax val="1"/>
          <dgm:chPref val="1"/>
        </dgm:presLayoutVars>
      </dgm:prSet>
      <dgm:spPr/>
    </dgm:pt>
    <dgm:pt modelId="{440D9A89-2158-450E-9CDE-094655A5BB84}" type="pres">
      <dgm:prSet presAssocID="{EC77E002-D968-481E-B077-136C38079BCA}" presName="sibTrans" presStyleLbl="sibTrans2D1" presStyleIdx="0" presStyleCnt="0"/>
      <dgm:spPr/>
    </dgm:pt>
    <dgm:pt modelId="{18BD1A21-E880-4757-A4A5-047F5654F018}" type="pres">
      <dgm:prSet presAssocID="{20C90345-7FCE-4C18-B96B-D361BF5ED123}" presName="compNode" presStyleCnt="0"/>
      <dgm:spPr/>
    </dgm:pt>
    <dgm:pt modelId="{97FC004E-3C86-4CC9-8D14-646D1CB6DAC9}" type="pres">
      <dgm:prSet presAssocID="{20C90345-7FCE-4C18-B96B-D361BF5ED123}" presName="iconBgRect" presStyleLbl="bgShp" presStyleIdx="2" presStyleCnt="6"/>
      <dgm:spPr/>
    </dgm:pt>
    <dgm:pt modelId="{42A3B042-A227-450E-B776-0C93053D6AB7}" type="pres">
      <dgm:prSet presAssocID="{20C90345-7FCE-4C18-B96B-D361BF5ED123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25386614-D34E-417A-9447-FE55C4AD5194}" type="pres">
      <dgm:prSet presAssocID="{20C90345-7FCE-4C18-B96B-D361BF5ED123}" presName="spaceRect" presStyleCnt="0"/>
      <dgm:spPr/>
    </dgm:pt>
    <dgm:pt modelId="{8A02137A-F66A-442E-88AD-6600340CED2F}" type="pres">
      <dgm:prSet presAssocID="{20C90345-7FCE-4C18-B96B-D361BF5ED123}" presName="textRect" presStyleLbl="revTx" presStyleIdx="2" presStyleCnt="6">
        <dgm:presLayoutVars>
          <dgm:chMax val="1"/>
          <dgm:chPref val="1"/>
        </dgm:presLayoutVars>
      </dgm:prSet>
      <dgm:spPr/>
    </dgm:pt>
    <dgm:pt modelId="{198BD956-9735-4EBD-BC6D-4964AE3F4243}" type="pres">
      <dgm:prSet presAssocID="{F1466070-59CF-4AA5-851C-61629399BB6F}" presName="sibTrans" presStyleLbl="sibTrans2D1" presStyleIdx="0" presStyleCnt="0"/>
      <dgm:spPr/>
    </dgm:pt>
    <dgm:pt modelId="{D533A819-806F-4C2E-B967-E45A678E5F24}" type="pres">
      <dgm:prSet presAssocID="{01C949A1-DD57-4A81-9E7C-EA93EA8A5621}" presName="compNode" presStyleCnt="0"/>
      <dgm:spPr/>
    </dgm:pt>
    <dgm:pt modelId="{2DEA5F06-2E4E-40BF-903F-3A846323DBD6}" type="pres">
      <dgm:prSet presAssocID="{01C949A1-DD57-4A81-9E7C-EA93EA8A5621}" presName="iconBgRect" presStyleLbl="bgShp" presStyleIdx="3" presStyleCnt="6"/>
      <dgm:spPr/>
    </dgm:pt>
    <dgm:pt modelId="{BCF84B89-B836-4AD6-A713-320C0C1CB225}" type="pres">
      <dgm:prSet presAssocID="{01C949A1-DD57-4A81-9E7C-EA93EA8A5621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atellite"/>
        </a:ext>
      </dgm:extLst>
    </dgm:pt>
    <dgm:pt modelId="{01401231-825F-49F0-9546-0C5A34611EEE}" type="pres">
      <dgm:prSet presAssocID="{01C949A1-DD57-4A81-9E7C-EA93EA8A5621}" presName="spaceRect" presStyleCnt="0"/>
      <dgm:spPr/>
    </dgm:pt>
    <dgm:pt modelId="{A0400393-17DB-459C-B3F0-F14314C94E48}" type="pres">
      <dgm:prSet presAssocID="{01C949A1-DD57-4A81-9E7C-EA93EA8A5621}" presName="textRect" presStyleLbl="revTx" presStyleIdx="3" presStyleCnt="6">
        <dgm:presLayoutVars>
          <dgm:chMax val="1"/>
          <dgm:chPref val="1"/>
        </dgm:presLayoutVars>
      </dgm:prSet>
      <dgm:spPr/>
    </dgm:pt>
    <dgm:pt modelId="{B0033C52-FB94-4A3B-844E-329CDF068E72}" type="pres">
      <dgm:prSet presAssocID="{469DABEC-CED8-4106-A1EE-BF0D71801A30}" presName="sibTrans" presStyleLbl="sibTrans2D1" presStyleIdx="0" presStyleCnt="0"/>
      <dgm:spPr/>
    </dgm:pt>
    <dgm:pt modelId="{8153E2CC-EF81-485F-BE53-DD1552C30347}" type="pres">
      <dgm:prSet presAssocID="{F72AD7DB-5F5C-415C-9A8C-9C3D1E8B4827}" presName="compNode" presStyleCnt="0"/>
      <dgm:spPr/>
    </dgm:pt>
    <dgm:pt modelId="{52EC22B4-5ECD-48AB-B3C4-D1C8EF837907}" type="pres">
      <dgm:prSet presAssocID="{F72AD7DB-5F5C-415C-9A8C-9C3D1E8B4827}" presName="iconBgRect" presStyleLbl="bgShp" presStyleIdx="4" presStyleCnt="6"/>
      <dgm:spPr/>
    </dgm:pt>
    <dgm:pt modelId="{0EFBF34C-62E6-4257-B2FF-5FA9D24334FE}" type="pres">
      <dgm:prSet presAssocID="{F72AD7DB-5F5C-415C-9A8C-9C3D1E8B4827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ABEC7B12-1557-4611-834D-AF74ACE5A07C}" type="pres">
      <dgm:prSet presAssocID="{F72AD7DB-5F5C-415C-9A8C-9C3D1E8B4827}" presName="spaceRect" presStyleCnt="0"/>
      <dgm:spPr/>
    </dgm:pt>
    <dgm:pt modelId="{24C2695C-EEEA-4805-80AF-0F0DDE3BF0AB}" type="pres">
      <dgm:prSet presAssocID="{F72AD7DB-5F5C-415C-9A8C-9C3D1E8B4827}" presName="textRect" presStyleLbl="revTx" presStyleIdx="4" presStyleCnt="6">
        <dgm:presLayoutVars>
          <dgm:chMax val="1"/>
          <dgm:chPref val="1"/>
        </dgm:presLayoutVars>
      </dgm:prSet>
      <dgm:spPr/>
    </dgm:pt>
    <dgm:pt modelId="{982DE502-FCDC-4CC4-ABEB-E2840A7439F2}" type="pres">
      <dgm:prSet presAssocID="{61086099-D2D7-43D6-A54A-1A133A290AE9}" presName="sibTrans" presStyleLbl="sibTrans2D1" presStyleIdx="0" presStyleCnt="0"/>
      <dgm:spPr/>
    </dgm:pt>
    <dgm:pt modelId="{E9E6A5BA-3D43-459D-B59E-1E122BCE09BD}" type="pres">
      <dgm:prSet presAssocID="{A7442791-CB52-40D5-BF0C-394303597D46}" presName="compNode" presStyleCnt="0"/>
      <dgm:spPr/>
    </dgm:pt>
    <dgm:pt modelId="{02B44558-4E31-4422-B455-EE1C1F10EFCA}" type="pres">
      <dgm:prSet presAssocID="{A7442791-CB52-40D5-BF0C-394303597D46}" presName="iconBgRect" presStyleLbl="bgShp" presStyleIdx="5" presStyleCnt="6"/>
      <dgm:spPr/>
    </dgm:pt>
    <dgm:pt modelId="{9CCCD3F3-168E-4A0A-9A17-611C76D61748}" type="pres">
      <dgm:prSet presAssocID="{A7442791-CB52-40D5-BF0C-394303597D46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48BD4D25-594D-4FEC-A0C5-CB4E36008B45}" type="pres">
      <dgm:prSet presAssocID="{A7442791-CB52-40D5-BF0C-394303597D46}" presName="spaceRect" presStyleCnt="0"/>
      <dgm:spPr/>
    </dgm:pt>
    <dgm:pt modelId="{D637D5E4-F7FB-4ACA-AF37-92522612A07A}" type="pres">
      <dgm:prSet presAssocID="{A7442791-CB52-40D5-BF0C-394303597D46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2E46470A-E843-46AA-8F7A-62165B7E4045}" srcId="{01F9CB9E-CB31-443F-85FC-6C878A39EB12}" destId="{79BECCA2-DFC8-48B2-8F7C-3018B4D7A8A7}" srcOrd="1" destOrd="0" parTransId="{C77A9BD0-165D-4E76-85E2-3287222EA637}" sibTransId="{EC77E002-D968-481E-B077-136C38079BCA}"/>
    <dgm:cxn modelId="{5A16980D-1A3A-4773-A714-02A0836085E7}" type="presOf" srcId="{61086099-D2D7-43D6-A54A-1A133A290AE9}" destId="{982DE502-FCDC-4CC4-ABEB-E2840A7439F2}" srcOrd="0" destOrd="0" presId="urn:microsoft.com/office/officeart/2018/2/layout/IconCircleList"/>
    <dgm:cxn modelId="{6C326C0F-FC1B-4EE6-9A5A-8FFFBC84F846}" type="presOf" srcId="{A7442791-CB52-40D5-BF0C-394303597D46}" destId="{D637D5E4-F7FB-4ACA-AF37-92522612A07A}" srcOrd="0" destOrd="0" presId="urn:microsoft.com/office/officeart/2018/2/layout/IconCircleList"/>
    <dgm:cxn modelId="{9261B52C-0811-4BE1-8B37-1E735BB4BAEC}" type="presOf" srcId="{01C949A1-DD57-4A81-9E7C-EA93EA8A5621}" destId="{A0400393-17DB-459C-B3F0-F14314C94E48}" srcOrd="0" destOrd="0" presId="urn:microsoft.com/office/officeart/2018/2/layout/IconCircleList"/>
    <dgm:cxn modelId="{631DB03C-2DB4-4D01-9C68-E40BA86C7FE0}" type="presOf" srcId="{01F9CB9E-CB31-443F-85FC-6C878A39EB12}" destId="{308F53B5-9455-4E10-BADD-1210969D4AC2}" srcOrd="0" destOrd="0" presId="urn:microsoft.com/office/officeart/2018/2/layout/IconCircleList"/>
    <dgm:cxn modelId="{D0724E5D-5AE0-4F83-B93F-46E9079E8196}" type="presOf" srcId="{EC77E002-D968-481E-B077-136C38079BCA}" destId="{440D9A89-2158-450E-9CDE-094655A5BB84}" srcOrd="0" destOrd="0" presId="urn:microsoft.com/office/officeart/2018/2/layout/IconCircleList"/>
    <dgm:cxn modelId="{5F2DBC6C-8EFC-4BBD-AD9C-909C7B52392A}" type="presOf" srcId="{F72AD7DB-5F5C-415C-9A8C-9C3D1E8B4827}" destId="{24C2695C-EEEA-4805-80AF-0F0DDE3BF0AB}" srcOrd="0" destOrd="0" presId="urn:microsoft.com/office/officeart/2018/2/layout/IconCircleList"/>
    <dgm:cxn modelId="{C80AF66F-0DD0-4092-AA79-8D976D617B41}" srcId="{01F9CB9E-CB31-443F-85FC-6C878A39EB12}" destId="{20C90345-7FCE-4C18-B96B-D361BF5ED123}" srcOrd="2" destOrd="0" parTransId="{C9E2C623-B594-4F2D-84E3-58E91C710109}" sibTransId="{F1466070-59CF-4AA5-851C-61629399BB6F}"/>
    <dgm:cxn modelId="{B5275E75-D16D-4885-8219-798B6B35FE7C}" srcId="{01F9CB9E-CB31-443F-85FC-6C878A39EB12}" destId="{A7442791-CB52-40D5-BF0C-394303597D46}" srcOrd="5" destOrd="0" parTransId="{10FC6D59-4481-4380-9F63-01D3DC78F9DC}" sibTransId="{486A576A-44D3-4721-8AB0-8B2104EDBB53}"/>
    <dgm:cxn modelId="{B4CB9357-DFF6-4A76-AB7C-7F91E24FB995}" type="presOf" srcId="{F1466070-59CF-4AA5-851C-61629399BB6F}" destId="{198BD956-9735-4EBD-BC6D-4964AE3F4243}" srcOrd="0" destOrd="0" presId="urn:microsoft.com/office/officeart/2018/2/layout/IconCircleList"/>
    <dgm:cxn modelId="{F04FAD79-8136-43D0-B1A6-7F0B9D210CA1}" srcId="{01F9CB9E-CB31-443F-85FC-6C878A39EB12}" destId="{5A6442A8-414C-4596-BACD-D9CC42F8CEBD}" srcOrd="0" destOrd="0" parTransId="{A95A5753-CE5B-4333-B564-882ADE0E3415}" sibTransId="{681E80B4-A052-4BEE-BB8A-F5C3D180F126}"/>
    <dgm:cxn modelId="{4DC8E679-D728-4F71-A77D-5BFBCB01081A}" srcId="{01F9CB9E-CB31-443F-85FC-6C878A39EB12}" destId="{01C949A1-DD57-4A81-9E7C-EA93EA8A5621}" srcOrd="3" destOrd="0" parTransId="{F5607BA8-1CC3-4826-894B-C48DCDD8534D}" sibTransId="{469DABEC-CED8-4106-A1EE-BF0D71801A30}"/>
    <dgm:cxn modelId="{FA073785-06C8-48EB-9B97-C54C106895D2}" type="presOf" srcId="{681E80B4-A052-4BEE-BB8A-F5C3D180F126}" destId="{F2CB3D75-D93E-4D9E-916D-777F8E78A65D}" srcOrd="0" destOrd="0" presId="urn:microsoft.com/office/officeart/2018/2/layout/IconCircleList"/>
    <dgm:cxn modelId="{6C98C389-2CDE-41C3-987D-A58CFDC9A8BC}" type="presOf" srcId="{20C90345-7FCE-4C18-B96B-D361BF5ED123}" destId="{8A02137A-F66A-442E-88AD-6600340CED2F}" srcOrd="0" destOrd="0" presId="urn:microsoft.com/office/officeart/2018/2/layout/IconCircleList"/>
    <dgm:cxn modelId="{CC94AF8D-D29D-4EC6-B356-E95A3A78983D}" srcId="{01F9CB9E-CB31-443F-85FC-6C878A39EB12}" destId="{F72AD7DB-5F5C-415C-9A8C-9C3D1E8B4827}" srcOrd="4" destOrd="0" parTransId="{2997EC32-8D45-4C3D-8B04-3EF5AFA36C97}" sibTransId="{61086099-D2D7-43D6-A54A-1A133A290AE9}"/>
    <dgm:cxn modelId="{67081BBE-0684-43EE-A07B-3C71A15E0845}" type="presOf" srcId="{79BECCA2-DFC8-48B2-8F7C-3018B4D7A8A7}" destId="{712B4846-A76F-44E8-8095-4B5D007B99D4}" srcOrd="0" destOrd="0" presId="urn:microsoft.com/office/officeart/2018/2/layout/IconCircleList"/>
    <dgm:cxn modelId="{47BD9EC1-EFE7-41EB-8F58-591431667D00}" type="presOf" srcId="{5A6442A8-414C-4596-BACD-D9CC42F8CEBD}" destId="{5ADC177B-7C6F-42A5-973D-AE278AE7A518}" srcOrd="0" destOrd="0" presId="urn:microsoft.com/office/officeart/2018/2/layout/IconCircleList"/>
    <dgm:cxn modelId="{E385A7F9-AB19-4AB0-894C-25CB58D6D442}" type="presOf" srcId="{469DABEC-CED8-4106-A1EE-BF0D71801A30}" destId="{B0033C52-FB94-4A3B-844E-329CDF068E72}" srcOrd="0" destOrd="0" presId="urn:microsoft.com/office/officeart/2018/2/layout/IconCircleList"/>
    <dgm:cxn modelId="{CBCCC087-A3B6-452E-8EA4-B243F8D6DE79}" type="presParOf" srcId="{308F53B5-9455-4E10-BADD-1210969D4AC2}" destId="{ABE85EEF-FCC1-40C0-A3C8-76FD9FD1ADB4}" srcOrd="0" destOrd="0" presId="urn:microsoft.com/office/officeart/2018/2/layout/IconCircleList"/>
    <dgm:cxn modelId="{1BFF4D62-E6AB-4491-9510-B5EF81FB1923}" type="presParOf" srcId="{ABE85EEF-FCC1-40C0-A3C8-76FD9FD1ADB4}" destId="{4A5870F8-03B2-437B-8AF7-E1842242F8D5}" srcOrd="0" destOrd="0" presId="urn:microsoft.com/office/officeart/2018/2/layout/IconCircleList"/>
    <dgm:cxn modelId="{378451C8-12D3-4E04-9095-3780033801D9}" type="presParOf" srcId="{4A5870F8-03B2-437B-8AF7-E1842242F8D5}" destId="{9502BF9A-B632-4DA1-B8CC-9B6DF51F0075}" srcOrd="0" destOrd="0" presId="urn:microsoft.com/office/officeart/2018/2/layout/IconCircleList"/>
    <dgm:cxn modelId="{9612E5B8-79D0-4EB3-BA4B-97639EE68F49}" type="presParOf" srcId="{4A5870F8-03B2-437B-8AF7-E1842242F8D5}" destId="{514E8BF5-E489-44E0-9468-AE2FCFAFD10F}" srcOrd="1" destOrd="0" presId="urn:microsoft.com/office/officeart/2018/2/layout/IconCircleList"/>
    <dgm:cxn modelId="{9AA01EF1-740C-4417-B4E4-125CC208F5AB}" type="presParOf" srcId="{4A5870F8-03B2-437B-8AF7-E1842242F8D5}" destId="{0E922894-5E2C-47EE-B067-B55279651EAB}" srcOrd="2" destOrd="0" presId="urn:microsoft.com/office/officeart/2018/2/layout/IconCircleList"/>
    <dgm:cxn modelId="{2DFA83B1-1582-4044-AD0D-94A272CB8C65}" type="presParOf" srcId="{4A5870F8-03B2-437B-8AF7-E1842242F8D5}" destId="{5ADC177B-7C6F-42A5-973D-AE278AE7A518}" srcOrd="3" destOrd="0" presId="urn:microsoft.com/office/officeart/2018/2/layout/IconCircleList"/>
    <dgm:cxn modelId="{E970E0B3-FACE-4BCE-B0CD-482DA6EF074C}" type="presParOf" srcId="{ABE85EEF-FCC1-40C0-A3C8-76FD9FD1ADB4}" destId="{F2CB3D75-D93E-4D9E-916D-777F8E78A65D}" srcOrd="1" destOrd="0" presId="urn:microsoft.com/office/officeart/2018/2/layout/IconCircleList"/>
    <dgm:cxn modelId="{7EEDB1CD-B304-43AC-9C2E-ADE7AB268A52}" type="presParOf" srcId="{ABE85EEF-FCC1-40C0-A3C8-76FD9FD1ADB4}" destId="{C94F45DC-C38A-4374-A573-6BCC791F730D}" srcOrd="2" destOrd="0" presId="urn:microsoft.com/office/officeart/2018/2/layout/IconCircleList"/>
    <dgm:cxn modelId="{210A3967-8781-4065-8532-475651D34008}" type="presParOf" srcId="{C94F45DC-C38A-4374-A573-6BCC791F730D}" destId="{A8DDA3F2-364E-4B1B-AF16-1993A2750C3B}" srcOrd="0" destOrd="0" presId="urn:microsoft.com/office/officeart/2018/2/layout/IconCircleList"/>
    <dgm:cxn modelId="{2F424FCA-2EC1-4E62-AB9D-2C0CE1509C37}" type="presParOf" srcId="{C94F45DC-C38A-4374-A573-6BCC791F730D}" destId="{E0F7AED3-EC50-4832-993B-DD2E392194ED}" srcOrd="1" destOrd="0" presId="urn:microsoft.com/office/officeart/2018/2/layout/IconCircleList"/>
    <dgm:cxn modelId="{01FE114B-5CD7-4DF9-918D-501848370427}" type="presParOf" srcId="{C94F45DC-C38A-4374-A573-6BCC791F730D}" destId="{DF2CEF75-E274-4563-8487-44200FFE8C42}" srcOrd="2" destOrd="0" presId="urn:microsoft.com/office/officeart/2018/2/layout/IconCircleList"/>
    <dgm:cxn modelId="{2233CFE0-068B-412D-B2D0-ECB6D4CB8B41}" type="presParOf" srcId="{C94F45DC-C38A-4374-A573-6BCC791F730D}" destId="{712B4846-A76F-44E8-8095-4B5D007B99D4}" srcOrd="3" destOrd="0" presId="urn:microsoft.com/office/officeart/2018/2/layout/IconCircleList"/>
    <dgm:cxn modelId="{54936681-B6F3-403A-B4F4-16532B6CE62C}" type="presParOf" srcId="{ABE85EEF-FCC1-40C0-A3C8-76FD9FD1ADB4}" destId="{440D9A89-2158-450E-9CDE-094655A5BB84}" srcOrd="3" destOrd="0" presId="urn:microsoft.com/office/officeart/2018/2/layout/IconCircleList"/>
    <dgm:cxn modelId="{3DD87C61-72B2-47F0-9387-3078EE5432F3}" type="presParOf" srcId="{ABE85EEF-FCC1-40C0-A3C8-76FD9FD1ADB4}" destId="{18BD1A21-E880-4757-A4A5-047F5654F018}" srcOrd="4" destOrd="0" presId="urn:microsoft.com/office/officeart/2018/2/layout/IconCircleList"/>
    <dgm:cxn modelId="{7C2E1AD8-814E-45F9-BE03-1CB39BC76D4C}" type="presParOf" srcId="{18BD1A21-E880-4757-A4A5-047F5654F018}" destId="{97FC004E-3C86-4CC9-8D14-646D1CB6DAC9}" srcOrd="0" destOrd="0" presId="urn:microsoft.com/office/officeart/2018/2/layout/IconCircleList"/>
    <dgm:cxn modelId="{BDE9C13F-0E83-4B3A-9E6D-14F51640A151}" type="presParOf" srcId="{18BD1A21-E880-4757-A4A5-047F5654F018}" destId="{42A3B042-A227-450E-B776-0C93053D6AB7}" srcOrd="1" destOrd="0" presId="urn:microsoft.com/office/officeart/2018/2/layout/IconCircleList"/>
    <dgm:cxn modelId="{EB1659B1-84C9-4154-9DCA-B29247A9CE31}" type="presParOf" srcId="{18BD1A21-E880-4757-A4A5-047F5654F018}" destId="{25386614-D34E-417A-9447-FE55C4AD5194}" srcOrd="2" destOrd="0" presId="urn:microsoft.com/office/officeart/2018/2/layout/IconCircleList"/>
    <dgm:cxn modelId="{785F5FD0-5A9F-448B-A38C-A0700A35C4E2}" type="presParOf" srcId="{18BD1A21-E880-4757-A4A5-047F5654F018}" destId="{8A02137A-F66A-442E-88AD-6600340CED2F}" srcOrd="3" destOrd="0" presId="urn:microsoft.com/office/officeart/2018/2/layout/IconCircleList"/>
    <dgm:cxn modelId="{07ABCA55-2014-4EE6-A7FB-90DF6757FF3B}" type="presParOf" srcId="{ABE85EEF-FCC1-40C0-A3C8-76FD9FD1ADB4}" destId="{198BD956-9735-4EBD-BC6D-4964AE3F4243}" srcOrd="5" destOrd="0" presId="urn:microsoft.com/office/officeart/2018/2/layout/IconCircleList"/>
    <dgm:cxn modelId="{F717CB11-E25E-4C28-8DCA-C820A242DE49}" type="presParOf" srcId="{ABE85EEF-FCC1-40C0-A3C8-76FD9FD1ADB4}" destId="{D533A819-806F-4C2E-B967-E45A678E5F24}" srcOrd="6" destOrd="0" presId="urn:microsoft.com/office/officeart/2018/2/layout/IconCircleList"/>
    <dgm:cxn modelId="{7F290782-5C04-42C5-A8C2-A071B9985A5C}" type="presParOf" srcId="{D533A819-806F-4C2E-B967-E45A678E5F24}" destId="{2DEA5F06-2E4E-40BF-903F-3A846323DBD6}" srcOrd="0" destOrd="0" presId="urn:microsoft.com/office/officeart/2018/2/layout/IconCircleList"/>
    <dgm:cxn modelId="{45A501E4-384F-4DAC-9985-6D51E280A00C}" type="presParOf" srcId="{D533A819-806F-4C2E-B967-E45A678E5F24}" destId="{BCF84B89-B836-4AD6-A713-320C0C1CB225}" srcOrd="1" destOrd="0" presId="urn:microsoft.com/office/officeart/2018/2/layout/IconCircleList"/>
    <dgm:cxn modelId="{13DBFA00-E373-4C96-9AAD-B621E466AA77}" type="presParOf" srcId="{D533A819-806F-4C2E-B967-E45A678E5F24}" destId="{01401231-825F-49F0-9546-0C5A34611EEE}" srcOrd="2" destOrd="0" presId="urn:microsoft.com/office/officeart/2018/2/layout/IconCircleList"/>
    <dgm:cxn modelId="{30BA50A1-6772-4569-852B-046928E11199}" type="presParOf" srcId="{D533A819-806F-4C2E-B967-E45A678E5F24}" destId="{A0400393-17DB-459C-B3F0-F14314C94E48}" srcOrd="3" destOrd="0" presId="urn:microsoft.com/office/officeart/2018/2/layout/IconCircleList"/>
    <dgm:cxn modelId="{F659CAE2-750A-4EF7-AD41-BB317764914A}" type="presParOf" srcId="{ABE85EEF-FCC1-40C0-A3C8-76FD9FD1ADB4}" destId="{B0033C52-FB94-4A3B-844E-329CDF068E72}" srcOrd="7" destOrd="0" presId="urn:microsoft.com/office/officeart/2018/2/layout/IconCircleList"/>
    <dgm:cxn modelId="{11C2269D-CBC5-4BB7-95BE-FDB4AF02789D}" type="presParOf" srcId="{ABE85EEF-FCC1-40C0-A3C8-76FD9FD1ADB4}" destId="{8153E2CC-EF81-485F-BE53-DD1552C30347}" srcOrd="8" destOrd="0" presId="urn:microsoft.com/office/officeart/2018/2/layout/IconCircleList"/>
    <dgm:cxn modelId="{7DF220BB-C643-471C-80E7-A32509914099}" type="presParOf" srcId="{8153E2CC-EF81-485F-BE53-DD1552C30347}" destId="{52EC22B4-5ECD-48AB-B3C4-D1C8EF837907}" srcOrd="0" destOrd="0" presId="urn:microsoft.com/office/officeart/2018/2/layout/IconCircleList"/>
    <dgm:cxn modelId="{6732D4E5-5666-4BC3-A685-0E1F35669DBB}" type="presParOf" srcId="{8153E2CC-EF81-485F-BE53-DD1552C30347}" destId="{0EFBF34C-62E6-4257-B2FF-5FA9D24334FE}" srcOrd="1" destOrd="0" presId="urn:microsoft.com/office/officeart/2018/2/layout/IconCircleList"/>
    <dgm:cxn modelId="{E8CA9DBA-B74A-46CF-B10D-92AA5466E32C}" type="presParOf" srcId="{8153E2CC-EF81-485F-BE53-DD1552C30347}" destId="{ABEC7B12-1557-4611-834D-AF74ACE5A07C}" srcOrd="2" destOrd="0" presId="urn:microsoft.com/office/officeart/2018/2/layout/IconCircleList"/>
    <dgm:cxn modelId="{ABE5EAA4-49D6-4F71-A166-2D9F97E55ED6}" type="presParOf" srcId="{8153E2CC-EF81-485F-BE53-DD1552C30347}" destId="{24C2695C-EEEA-4805-80AF-0F0DDE3BF0AB}" srcOrd="3" destOrd="0" presId="urn:microsoft.com/office/officeart/2018/2/layout/IconCircleList"/>
    <dgm:cxn modelId="{8F78DB7A-6517-4025-BB21-2C14E0CEA992}" type="presParOf" srcId="{ABE85EEF-FCC1-40C0-A3C8-76FD9FD1ADB4}" destId="{982DE502-FCDC-4CC4-ABEB-E2840A7439F2}" srcOrd="9" destOrd="0" presId="urn:microsoft.com/office/officeart/2018/2/layout/IconCircleList"/>
    <dgm:cxn modelId="{933269BE-20AA-4604-AE71-6552A228F810}" type="presParOf" srcId="{ABE85EEF-FCC1-40C0-A3C8-76FD9FD1ADB4}" destId="{E9E6A5BA-3D43-459D-B59E-1E122BCE09BD}" srcOrd="10" destOrd="0" presId="urn:microsoft.com/office/officeart/2018/2/layout/IconCircleList"/>
    <dgm:cxn modelId="{9744A6BE-AE90-4124-AA72-50D97D72FE4F}" type="presParOf" srcId="{E9E6A5BA-3D43-459D-B59E-1E122BCE09BD}" destId="{02B44558-4E31-4422-B455-EE1C1F10EFCA}" srcOrd="0" destOrd="0" presId="urn:microsoft.com/office/officeart/2018/2/layout/IconCircleList"/>
    <dgm:cxn modelId="{8960B92F-4C4F-42B7-AB68-FC8F00512CE7}" type="presParOf" srcId="{E9E6A5BA-3D43-459D-B59E-1E122BCE09BD}" destId="{9CCCD3F3-168E-4A0A-9A17-611C76D61748}" srcOrd="1" destOrd="0" presId="urn:microsoft.com/office/officeart/2018/2/layout/IconCircleList"/>
    <dgm:cxn modelId="{27EFAED2-F1E4-4329-A951-4BF53D715E93}" type="presParOf" srcId="{E9E6A5BA-3D43-459D-B59E-1E122BCE09BD}" destId="{48BD4D25-594D-4FEC-A0C5-CB4E36008B45}" srcOrd="2" destOrd="0" presId="urn:microsoft.com/office/officeart/2018/2/layout/IconCircleList"/>
    <dgm:cxn modelId="{E9A1BC6C-3640-4875-8250-025645341A20}" type="presParOf" srcId="{E9E6A5BA-3D43-459D-B59E-1E122BCE09BD}" destId="{D637D5E4-F7FB-4ACA-AF37-92522612A07A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59A668-FF23-40AA-8308-CA09B5CB032D}">
      <dsp:nvSpPr>
        <dsp:cNvPr id="0" name=""/>
        <dsp:cNvSpPr/>
      </dsp:nvSpPr>
      <dsp:spPr>
        <a:xfrm>
          <a:off x="185555" y="686149"/>
          <a:ext cx="800131" cy="80013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D3FAD0-3CF5-42C6-B0D1-43CB4A1FC824}">
      <dsp:nvSpPr>
        <dsp:cNvPr id="0" name=""/>
        <dsp:cNvSpPr/>
      </dsp:nvSpPr>
      <dsp:spPr>
        <a:xfrm>
          <a:off x="353583" y="854177"/>
          <a:ext cx="464076" cy="46407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8059CE-6ABC-44FC-84B5-25AE6659BFB6}">
      <dsp:nvSpPr>
        <dsp:cNvPr id="0" name=""/>
        <dsp:cNvSpPr/>
      </dsp:nvSpPr>
      <dsp:spPr>
        <a:xfrm>
          <a:off x="1157144" y="686149"/>
          <a:ext cx="1886024" cy="800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Data</a:t>
          </a:r>
          <a:r>
            <a:rPr lang="en-US" sz="1800" kern="1200" baseline="0"/>
            <a:t> Set Overview</a:t>
          </a:r>
          <a:endParaRPr lang="en-US" sz="1800" kern="1200"/>
        </a:p>
      </dsp:txBody>
      <dsp:txXfrm>
        <a:off x="1157144" y="686149"/>
        <a:ext cx="1886024" cy="800131"/>
      </dsp:txXfrm>
    </dsp:sp>
    <dsp:sp modelId="{3C712012-73AD-494A-BCF2-5FA3AA0CD537}">
      <dsp:nvSpPr>
        <dsp:cNvPr id="0" name=""/>
        <dsp:cNvSpPr/>
      </dsp:nvSpPr>
      <dsp:spPr>
        <a:xfrm>
          <a:off x="3371793" y="686149"/>
          <a:ext cx="800131" cy="80013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03941D-B39C-42E9-8681-C640F95F0A61}">
      <dsp:nvSpPr>
        <dsp:cNvPr id="0" name=""/>
        <dsp:cNvSpPr/>
      </dsp:nvSpPr>
      <dsp:spPr>
        <a:xfrm>
          <a:off x="3539821" y="854177"/>
          <a:ext cx="464076" cy="46407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5952FC-9DC0-4B4F-AF54-9C01103E625D}">
      <dsp:nvSpPr>
        <dsp:cNvPr id="0" name=""/>
        <dsp:cNvSpPr/>
      </dsp:nvSpPr>
      <dsp:spPr>
        <a:xfrm>
          <a:off x="4343382" y="686149"/>
          <a:ext cx="1886024" cy="800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What I have done during the internship</a:t>
          </a:r>
        </a:p>
      </dsp:txBody>
      <dsp:txXfrm>
        <a:off x="4343382" y="686149"/>
        <a:ext cx="1886024" cy="800131"/>
      </dsp:txXfrm>
    </dsp:sp>
    <dsp:sp modelId="{5BF49FD1-E330-4873-9232-D942A280B2E3}">
      <dsp:nvSpPr>
        <dsp:cNvPr id="0" name=""/>
        <dsp:cNvSpPr/>
      </dsp:nvSpPr>
      <dsp:spPr>
        <a:xfrm>
          <a:off x="6558031" y="686149"/>
          <a:ext cx="800131" cy="80013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F91BEF-96D6-4EE7-89C3-62F76B6AC44F}">
      <dsp:nvSpPr>
        <dsp:cNvPr id="0" name=""/>
        <dsp:cNvSpPr/>
      </dsp:nvSpPr>
      <dsp:spPr>
        <a:xfrm>
          <a:off x="6726059" y="854177"/>
          <a:ext cx="464076" cy="46407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EAC2E5-6ECC-4833-A97E-DAFB0F4E2ECA}">
      <dsp:nvSpPr>
        <dsp:cNvPr id="0" name=""/>
        <dsp:cNvSpPr/>
      </dsp:nvSpPr>
      <dsp:spPr>
        <a:xfrm>
          <a:off x="7529619" y="686149"/>
          <a:ext cx="1886024" cy="800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/>
            <a:t>Power Bi Dashboard</a:t>
          </a:r>
          <a:endParaRPr lang="en-US" sz="1800" kern="1200"/>
        </a:p>
      </dsp:txBody>
      <dsp:txXfrm>
        <a:off x="7529619" y="686149"/>
        <a:ext cx="1886024" cy="800131"/>
      </dsp:txXfrm>
    </dsp:sp>
    <dsp:sp modelId="{1F3B2DE1-8A59-4CA8-9FC7-83DB33BD24CC}">
      <dsp:nvSpPr>
        <dsp:cNvPr id="0" name=""/>
        <dsp:cNvSpPr/>
      </dsp:nvSpPr>
      <dsp:spPr>
        <a:xfrm>
          <a:off x="185555" y="2095119"/>
          <a:ext cx="800131" cy="80013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3C3DBB-1747-47C4-BFD5-93AEB3EE34AD}">
      <dsp:nvSpPr>
        <dsp:cNvPr id="0" name=""/>
        <dsp:cNvSpPr/>
      </dsp:nvSpPr>
      <dsp:spPr>
        <a:xfrm>
          <a:off x="353583" y="2263146"/>
          <a:ext cx="464076" cy="46407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2006A3-66DD-4D76-BDCF-B1216CABC3A4}">
      <dsp:nvSpPr>
        <dsp:cNvPr id="0" name=""/>
        <dsp:cNvSpPr/>
      </dsp:nvSpPr>
      <dsp:spPr>
        <a:xfrm>
          <a:off x="1157144" y="2095119"/>
          <a:ext cx="1886024" cy="800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/>
            <a:t>Technical Skills Gained</a:t>
          </a:r>
          <a:endParaRPr lang="en-US" sz="1800" kern="1200"/>
        </a:p>
      </dsp:txBody>
      <dsp:txXfrm>
        <a:off x="1157144" y="2095119"/>
        <a:ext cx="1886024" cy="800131"/>
      </dsp:txXfrm>
    </dsp:sp>
    <dsp:sp modelId="{79A31F46-2FDA-4481-B5EE-CE4EFB513039}">
      <dsp:nvSpPr>
        <dsp:cNvPr id="0" name=""/>
        <dsp:cNvSpPr/>
      </dsp:nvSpPr>
      <dsp:spPr>
        <a:xfrm>
          <a:off x="3371793" y="2095119"/>
          <a:ext cx="800131" cy="80013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78AED3-E6A9-4AF3-BAB0-EFE32F254930}">
      <dsp:nvSpPr>
        <dsp:cNvPr id="0" name=""/>
        <dsp:cNvSpPr/>
      </dsp:nvSpPr>
      <dsp:spPr>
        <a:xfrm>
          <a:off x="3539821" y="2263146"/>
          <a:ext cx="464076" cy="46407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56ADC9-3645-4998-92DF-0894C971D2CE}">
      <dsp:nvSpPr>
        <dsp:cNvPr id="0" name=""/>
        <dsp:cNvSpPr/>
      </dsp:nvSpPr>
      <dsp:spPr>
        <a:xfrm>
          <a:off x="4343382" y="2095119"/>
          <a:ext cx="1886024" cy="800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Q&amp;A</a:t>
          </a:r>
        </a:p>
      </dsp:txBody>
      <dsp:txXfrm>
        <a:off x="4343382" y="2095119"/>
        <a:ext cx="1886024" cy="8001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5E53B4-99FF-424D-99C3-1C19897B2932}">
      <dsp:nvSpPr>
        <dsp:cNvPr id="0" name=""/>
        <dsp:cNvSpPr/>
      </dsp:nvSpPr>
      <dsp:spPr>
        <a:xfrm>
          <a:off x="0" y="0"/>
          <a:ext cx="5127171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369BC7-B2BC-451E-96ED-5358D086E031}">
      <dsp:nvSpPr>
        <dsp:cNvPr id="0" name=""/>
        <dsp:cNvSpPr/>
      </dsp:nvSpPr>
      <dsp:spPr>
        <a:xfrm>
          <a:off x="0" y="0"/>
          <a:ext cx="5127171" cy="1790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/>
            <a:t>The Data Set I received was about UEFA 2020 soccer matches.</a:t>
          </a:r>
          <a:endParaRPr lang="en-US" sz="2400" kern="1200"/>
        </a:p>
      </dsp:txBody>
      <dsp:txXfrm>
        <a:off x="0" y="0"/>
        <a:ext cx="5127171" cy="1790700"/>
      </dsp:txXfrm>
    </dsp:sp>
    <dsp:sp modelId="{96EC9A3C-23C9-4B30-9F9C-B2745B6376E9}">
      <dsp:nvSpPr>
        <dsp:cNvPr id="0" name=""/>
        <dsp:cNvSpPr/>
      </dsp:nvSpPr>
      <dsp:spPr>
        <a:xfrm>
          <a:off x="0" y="1790700"/>
          <a:ext cx="5127171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460F6-0D17-4879-BB93-43A30A7C0382}">
      <dsp:nvSpPr>
        <dsp:cNvPr id="0" name=""/>
        <dsp:cNvSpPr/>
      </dsp:nvSpPr>
      <dsp:spPr>
        <a:xfrm>
          <a:off x="0" y="1790700"/>
          <a:ext cx="5127171" cy="1790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/>
            <a:t>In them, I had 6 different raw data tables in total, they included player and team statistics, matches played and events occurred during the games</a:t>
          </a:r>
          <a:endParaRPr lang="en-US" sz="2400" kern="1200"/>
        </a:p>
      </dsp:txBody>
      <dsp:txXfrm>
        <a:off x="0" y="1790700"/>
        <a:ext cx="5127171" cy="17907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02BF9A-B632-4DA1-B8CC-9B6DF51F0075}">
      <dsp:nvSpPr>
        <dsp:cNvPr id="0" name=""/>
        <dsp:cNvSpPr/>
      </dsp:nvSpPr>
      <dsp:spPr>
        <a:xfrm>
          <a:off x="185555" y="686149"/>
          <a:ext cx="800131" cy="80013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4E8BF5-E489-44E0-9468-AE2FCFAFD10F}">
      <dsp:nvSpPr>
        <dsp:cNvPr id="0" name=""/>
        <dsp:cNvSpPr/>
      </dsp:nvSpPr>
      <dsp:spPr>
        <a:xfrm>
          <a:off x="353583" y="854177"/>
          <a:ext cx="464076" cy="46407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DC177B-7C6F-42A5-973D-AE278AE7A518}">
      <dsp:nvSpPr>
        <dsp:cNvPr id="0" name=""/>
        <dsp:cNvSpPr/>
      </dsp:nvSpPr>
      <dsp:spPr>
        <a:xfrm>
          <a:off x="1157144" y="686149"/>
          <a:ext cx="1886024" cy="800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baseline="0"/>
            <a:t>T-SQL Proficiency: </a:t>
          </a:r>
          <a:r>
            <a:rPr lang="en-US" sz="1100" kern="1200" baseline="0"/>
            <a:t>I’ve developed a strong command of Transact-SQL, enabling me to craft complex queries, perform data transformations, and manage data within the database.</a:t>
          </a:r>
          <a:endParaRPr lang="en-US" sz="1100" kern="1200"/>
        </a:p>
      </dsp:txBody>
      <dsp:txXfrm>
        <a:off x="1157144" y="686149"/>
        <a:ext cx="1886024" cy="800131"/>
      </dsp:txXfrm>
    </dsp:sp>
    <dsp:sp modelId="{A8DDA3F2-364E-4B1B-AF16-1993A2750C3B}">
      <dsp:nvSpPr>
        <dsp:cNvPr id="0" name=""/>
        <dsp:cNvSpPr/>
      </dsp:nvSpPr>
      <dsp:spPr>
        <a:xfrm>
          <a:off x="3371793" y="686149"/>
          <a:ext cx="800131" cy="80013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F7AED3-EC50-4832-993B-DD2E392194ED}">
      <dsp:nvSpPr>
        <dsp:cNvPr id="0" name=""/>
        <dsp:cNvSpPr/>
      </dsp:nvSpPr>
      <dsp:spPr>
        <a:xfrm>
          <a:off x="3539821" y="854177"/>
          <a:ext cx="464076" cy="46407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2B4846-A76F-44E8-8095-4B5D007B99D4}">
      <dsp:nvSpPr>
        <dsp:cNvPr id="0" name=""/>
        <dsp:cNvSpPr/>
      </dsp:nvSpPr>
      <dsp:spPr>
        <a:xfrm>
          <a:off x="4343382" y="686149"/>
          <a:ext cx="1886024" cy="800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baseline="0"/>
            <a:t>Data Vault 2.0 implementation: </a:t>
          </a:r>
          <a:r>
            <a:rPr lang="en-US" sz="1100" kern="1200" baseline="0"/>
            <a:t>I successfully implemented Data Vault 2.0, creating hubs, links, and satellites to enhance data warehousing architecture, making it more flexible. </a:t>
          </a:r>
          <a:endParaRPr lang="en-US" sz="1100" kern="1200"/>
        </a:p>
      </dsp:txBody>
      <dsp:txXfrm>
        <a:off x="4343382" y="686149"/>
        <a:ext cx="1886024" cy="800131"/>
      </dsp:txXfrm>
    </dsp:sp>
    <dsp:sp modelId="{97FC004E-3C86-4CC9-8D14-646D1CB6DAC9}">
      <dsp:nvSpPr>
        <dsp:cNvPr id="0" name=""/>
        <dsp:cNvSpPr/>
      </dsp:nvSpPr>
      <dsp:spPr>
        <a:xfrm>
          <a:off x="6558031" y="686149"/>
          <a:ext cx="800131" cy="80013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A3B042-A227-450E-B776-0C93053D6AB7}">
      <dsp:nvSpPr>
        <dsp:cNvPr id="0" name=""/>
        <dsp:cNvSpPr/>
      </dsp:nvSpPr>
      <dsp:spPr>
        <a:xfrm>
          <a:off x="6726059" y="854177"/>
          <a:ext cx="464076" cy="46407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02137A-F66A-442E-88AD-6600340CED2F}">
      <dsp:nvSpPr>
        <dsp:cNvPr id="0" name=""/>
        <dsp:cNvSpPr/>
      </dsp:nvSpPr>
      <dsp:spPr>
        <a:xfrm>
          <a:off x="7529619" y="686149"/>
          <a:ext cx="1886024" cy="800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baseline="0"/>
            <a:t>ETL Expertise: </a:t>
          </a:r>
          <a:r>
            <a:rPr lang="en-US" sz="1100" kern="1200" baseline="0"/>
            <a:t> I’ve honed my skills in Extract, Transform, Load processes, ensuring seamless data integration, quality assurance and efficient data loading.</a:t>
          </a:r>
          <a:endParaRPr lang="en-US" sz="1100" kern="1200"/>
        </a:p>
      </dsp:txBody>
      <dsp:txXfrm>
        <a:off x="7529619" y="686149"/>
        <a:ext cx="1886024" cy="800131"/>
      </dsp:txXfrm>
    </dsp:sp>
    <dsp:sp modelId="{2DEA5F06-2E4E-40BF-903F-3A846323DBD6}">
      <dsp:nvSpPr>
        <dsp:cNvPr id="0" name=""/>
        <dsp:cNvSpPr/>
      </dsp:nvSpPr>
      <dsp:spPr>
        <a:xfrm>
          <a:off x="185555" y="2095119"/>
          <a:ext cx="800131" cy="80013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F84B89-B836-4AD6-A713-320C0C1CB225}">
      <dsp:nvSpPr>
        <dsp:cNvPr id="0" name=""/>
        <dsp:cNvSpPr/>
      </dsp:nvSpPr>
      <dsp:spPr>
        <a:xfrm>
          <a:off x="353583" y="2263146"/>
          <a:ext cx="464076" cy="46407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400393-17DB-459C-B3F0-F14314C94E48}">
      <dsp:nvSpPr>
        <dsp:cNvPr id="0" name=""/>
        <dsp:cNvSpPr/>
      </dsp:nvSpPr>
      <dsp:spPr>
        <a:xfrm>
          <a:off x="1157144" y="2095119"/>
          <a:ext cx="1886024" cy="800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baseline="0"/>
            <a:t>Data Loading Strategies: </a:t>
          </a:r>
          <a:r>
            <a:rPr lang="en-US" sz="1100" kern="1200" baseline="0"/>
            <a:t>I became proficient in loading data into hubs, links and satellites, ensuring data quality and facilitating easy access for analytics. </a:t>
          </a:r>
          <a:endParaRPr lang="en-US" sz="1100" kern="1200"/>
        </a:p>
      </dsp:txBody>
      <dsp:txXfrm>
        <a:off x="1157144" y="2095119"/>
        <a:ext cx="1886024" cy="800131"/>
      </dsp:txXfrm>
    </dsp:sp>
    <dsp:sp modelId="{52EC22B4-5ECD-48AB-B3C4-D1C8EF837907}">
      <dsp:nvSpPr>
        <dsp:cNvPr id="0" name=""/>
        <dsp:cNvSpPr/>
      </dsp:nvSpPr>
      <dsp:spPr>
        <a:xfrm>
          <a:off x="3371793" y="2095119"/>
          <a:ext cx="800131" cy="80013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FBF34C-62E6-4257-B2FF-5FA9D24334FE}">
      <dsp:nvSpPr>
        <dsp:cNvPr id="0" name=""/>
        <dsp:cNvSpPr/>
      </dsp:nvSpPr>
      <dsp:spPr>
        <a:xfrm>
          <a:off x="3539821" y="2263146"/>
          <a:ext cx="464076" cy="46407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C2695C-EEEA-4805-80AF-0F0DDE3BF0AB}">
      <dsp:nvSpPr>
        <dsp:cNvPr id="0" name=""/>
        <dsp:cNvSpPr/>
      </dsp:nvSpPr>
      <dsp:spPr>
        <a:xfrm>
          <a:off x="4343382" y="2095119"/>
          <a:ext cx="1886024" cy="800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baseline="0"/>
            <a:t>Data Mart Development: </a:t>
          </a:r>
          <a:r>
            <a:rPr lang="en-US" sz="1100" kern="1200" baseline="0"/>
            <a:t>I’ve created a focused data mart, tailored to my specific data set, promoting more efficient data retrieval and analysis.  </a:t>
          </a:r>
          <a:endParaRPr lang="en-US" sz="1100" kern="1200"/>
        </a:p>
      </dsp:txBody>
      <dsp:txXfrm>
        <a:off x="4343382" y="2095119"/>
        <a:ext cx="1886024" cy="800131"/>
      </dsp:txXfrm>
    </dsp:sp>
    <dsp:sp modelId="{02B44558-4E31-4422-B455-EE1C1F10EFCA}">
      <dsp:nvSpPr>
        <dsp:cNvPr id="0" name=""/>
        <dsp:cNvSpPr/>
      </dsp:nvSpPr>
      <dsp:spPr>
        <a:xfrm>
          <a:off x="6558031" y="2095119"/>
          <a:ext cx="800131" cy="80013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CD3F3-168E-4A0A-9A17-611C76D61748}">
      <dsp:nvSpPr>
        <dsp:cNvPr id="0" name=""/>
        <dsp:cNvSpPr/>
      </dsp:nvSpPr>
      <dsp:spPr>
        <a:xfrm>
          <a:off x="6726059" y="2263146"/>
          <a:ext cx="464076" cy="464076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37D5E4-F7FB-4ACA-AF37-92522612A07A}">
      <dsp:nvSpPr>
        <dsp:cNvPr id="0" name=""/>
        <dsp:cNvSpPr/>
      </dsp:nvSpPr>
      <dsp:spPr>
        <a:xfrm>
          <a:off x="7529619" y="2095119"/>
          <a:ext cx="1886024" cy="800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baseline="0"/>
            <a:t>Data Visualization with Power BI: </a:t>
          </a:r>
          <a:r>
            <a:rPr lang="en-US" sz="1100" kern="1200" baseline="0"/>
            <a:t>I’ve become proficient in Power BI, using it to create visually appealing and informative reports and dashboards. </a:t>
          </a:r>
          <a:endParaRPr lang="en-US" sz="1100" kern="1200"/>
        </a:p>
      </dsp:txBody>
      <dsp:txXfrm>
        <a:off x="7529619" y="2095119"/>
        <a:ext cx="1886024" cy="8001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30.png>
</file>

<file path=ppt/media/image31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405639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>
                <a:solidFill>
                  <a:srgbClr val="FFFFFF"/>
                </a:solidFill>
              </a:rPr>
              <a:t>My internship: </a:t>
            </a:r>
            <a:r>
              <a:rPr lang="en-US" sz="3600" dirty="0">
                <a:solidFill>
                  <a:srgbClr val="FFFFFF"/>
                </a:solidFill>
              </a:rPr>
              <a:t>data Engineering &amp; Business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09" y="5674955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Karolis Markovas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BF62F-6564-B05F-CCED-308A64206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0B41D39-C0D2-76C5-DE30-448E8DC6A1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4852501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9978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B9935-7923-5126-5C26-01850BE54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9914" y="685800"/>
            <a:ext cx="5127172" cy="1485900"/>
          </a:xfrm>
        </p:spPr>
        <p:txBody>
          <a:bodyPr>
            <a:normAutofit/>
          </a:bodyPr>
          <a:lstStyle/>
          <a:p>
            <a:r>
              <a:rPr lang="en-US" dirty="0"/>
              <a:t>Data Set Overview</a:t>
            </a: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A67E2D8A-19BE-48A0-889C-CCAC02348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3" descr="A logo with a silver trophy&#10;&#10;Description automatically generated">
            <a:extLst>
              <a:ext uri="{FF2B5EF4-FFF2-40B4-BE49-F238E27FC236}">
                <a16:creationId xmlns:a16="http://schemas.microsoft.com/office/drawing/2014/main" id="{89EE6554-070F-5AB7-3790-12F214DFAD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5009"/>
          <a:stretch/>
        </p:blipFill>
        <p:spPr>
          <a:xfrm>
            <a:off x="1128472" y="645106"/>
            <a:ext cx="4861435" cy="5247747"/>
          </a:xfrm>
          <a:prstGeom prst="rect">
            <a:avLst/>
          </a:prstGeom>
        </p:spPr>
      </p:pic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496C7067-3296-90DE-0D4E-E9C1F14E4A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0727446"/>
              </p:ext>
            </p:extLst>
          </p:nvPr>
        </p:nvGraphicFramePr>
        <p:xfrm>
          <a:off x="6389914" y="2286000"/>
          <a:ext cx="5127172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75223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6F2C1-2A0C-8B0F-4C08-5B3534967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685800"/>
            <a:ext cx="4705346" cy="1485900"/>
          </a:xfrm>
        </p:spPr>
        <p:txBody>
          <a:bodyPr>
            <a:normAutofit/>
          </a:bodyPr>
          <a:lstStyle/>
          <a:p>
            <a:r>
              <a:rPr lang="en-US" sz="3700" dirty="0"/>
              <a:t>What I have done during the internship</a:t>
            </a:r>
          </a:p>
        </p:txBody>
      </p:sp>
      <p:sp>
        <p:nvSpPr>
          <p:cNvPr id="59" name="Content Placeholder 8">
            <a:extLst>
              <a:ext uri="{FF2B5EF4-FFF2-40B4-BE49-F238E27FC236}">
                <a16:creationId xmlns:a16="http://schemas.microsoft.com/office/drawing/2014/main" id="{73D298BF-7A3C-5E4E-0AA0-2E93E8BC2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0649" y="2286000"/>
            <a:ext cx="4743353" cy="3581400"/>
          </a:xfrm>
        </p:spPr>
        <p:txBody>
          <a:bodyPr>
            <a:normAutofit/>
          </a:bodyPr>
          <a:lstStyle/>
          <a:p>
            <a:r>
              <a:rPr lang="en-US" b="1" dirty="0"/>
              <a:t>Staging Schema and SSIS procedures: </a:t>
            </a:r>
          </a:p>
          <a:p>
            <a:pPr marL="342900" indent="-342900">
              <a:buAutoNum type="arabicPeriod"/>
            </a:pPr>
            <a:r>
              <a:rPr lang="en-US" dirty="0"/>
              <a:t>First step was to investigate the received data and created its schema, on how each table is connecting.</a:t>
            </a:r>
          </a:p>
          <a:p>
            <a:pPr marL="342900" indent="-342900">
              <a:buAutoNum type="arabicPeriod"/>
            </a:pPr>
            <a:r>
              <a:rPr lang="en-US" dirty="0"/>
              <a:t>Then I need to create loading procedures in SSIS.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F1AEC8A2-38DA-6BF6-CB5D-D43B0EAAE4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3328"/>
          <a:stretch/>
        </p:blipFill>
        <p:spPr>
          <a:xfrm>
            <a:off x="6857427" y="1568669"/>
            <a:ext cx="4806252" cy="3368663"/>
          </a:xfrm>
          <a:prstGeom prst="rect">
            <a:avLst/>
          </a:prstGeom>
        </p:spPr>
      </p:pic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ADA1582-F6DF-F34A-C226-352957E546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22746"/>
          <a:stretch/>
        </p:blipFill>
        <p:spPr>
          <a:xfrm>
            <a:off x="6134002" y="1682969"/>
            <a:ext cx="5956860" cy="336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188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19158-FEB7-AE15-CD91-B7AE65867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9914" y="685800"/>
            <a:ext cx="5127172" cy="1485900"/>
          </a:xfrm>
        </p:spPr>
        <p:txBody>
          <a:bodyPr>
            <a:normAutofit/>
          </a:bodyPr>
          <a:lstStyle/>
          <a:p>
            <a:r>
              <a:rPr lang="en-US" dirty="0"/>
              <a:t>What I have done during the internship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7E2D8A-19BE-48A0-889C-CCAC02348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DC865-0952-6AAB-640F-B9C94B4D0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9914" y="2286000"/>
            <a:ext cx="5127172" cy="3581400"/>
          </a:xfrm>
        </p:spPr>
        <p:txBody>
          <a:bodyPr>
            <a:normAutofit/>
          </a:bodyPr>
          <a:lstStyle/>
          <a:p>
            <a:r>
              <a:rPr lang="en-US" b="1" dirty="0"/>
              <a:t>Data Vault 2.0: </a:t>
            </a:r>
          </a:p>
          <a:p>
            <a:pPr marL="457200" indent="-457200">
              <a:buAutoNum type="arabicPeriod"/>
            </a:pPr>
            <a:r>
              <a:rPr lang="en-US" dirty="0"/>
              <a:t>First step was to create a schema for the Data Vault.</a:t>
            </a:r>
          </a:p>
          <a:p>
            <a:pPr marL="457200" indent="-457200">
              <a:buAutoNum type="arabicPeriod"/>
            </a:pPr>
            <a:r>
              <a:rPr lang="en-US" dirty="0"/>
              <a:t>Second step was to write loading procedures, that generated business keys, extracted data from the Staging tables and loaded it into Data Vault entities.  </a:t>
            </a: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89CDC00B-0E39-F199-6CFC-6409DB053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263" y="498597"/>
            <a:ext cx="4635824" cy="598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900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19158-FEB7-AE15-CD91-B7AE65867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en-US" dirty="0"/>
              <a:t>What I have done during the internship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1" name="Picture 1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266DD9A-B357-272D-8659-DA8E0A765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347" y="1712896"/>
            <a:ext cx="9977954" cy="4968530"/>
          </a:xfrm>
          <a:prstGeom prst="rect">
            <a:avLst/>
          </a:prstGeom>
        </p:spPr>
      </p:pic>
      <p:pic>
        <p:nvPicPr>
          <p:cNvPr id="15" name="Picture 14" descr="A close up of text&#10;&#10;Description automatically generated">
            <a:extLst>
              <a:ext uri="{FF2B5EF4-FFF2-40B4-BE49-F238E27FC236}">
                <a16:creationId xmlns:a16="http://schemas.microsoft.com/office/drawing/2014/main" id="{233321AB-EA3C-18AE-292E-D19284895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347" y="2179423"/>
            <a:ext cx="10167458" cy="4035475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AC29E8B7-DDA2-112B-1481-8E31A47D90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955" y="1428750"/>
            <a:ext cx="8458089" cy="5362954"/>
          </a:xfrm>
          <a:prstGeom prst="rect">
            <a:avLst/>
          </a:prstGeo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3381B2EA-342D-D52A-663C-A660EE9AB1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979" y="1631362"/>
            <a:ext cx="9915459" cy="4957730"/>
          </a:xfrm>
          <a:prstGeom prst="rect">
            <a:avLst/>
          </a:prstGeom>
        </p:spPr>
      </p:pic>
      <p:pic>
        <p:nvPicPr>
          <p:cNvPr id="23" name="Picture 2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07097F9-8FED-C1B6-E3E9-B50FDE00DB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4236" y="1533956"/>
            <a:ext cx="9492943" cy="5326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034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6E8F7-416E-AF25-18AF-903C77E34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en-US" sz="3400" dirty="0"/>
              <a:t>What I have done during the internship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1AFD7-0548-96E4-30A5-E41CFE759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en-US" dirty="0"/>
              <a:t>Data Mart:</a:t>
            </a:r>
          </a:p>
          <a:p>
            <a:pPr marL="457200" indent="-457200">
              <a:buAutoNum type="arabicPeriod"/>
            </a:pPr>
            <a:r>
              <a:rPr lang="en-US" dirty="0"/>
              <a:t>After creating Data Vault and writing loading procedures, I needed to create Data Mart schema, using Star methodology. </a:t>
            </a:r>
          </a:p>
          <a:p>
            <a:pPr marL="457200" indent="-457200">
              <a:buAutoNum type="arabicPeriod"/>
            </a:pPr>
            <a:r>
              <a:rPr lang="en-US" dirty="0"/>
              <a:t>Once schema was completed, simple loading procedures were created.</a:t>
            </a:r>
          </a:p>
        </p:txBody>
      </p:sp>
      <p:pic>
        <p:nvPicPr>
          <p:cNvPr id="5" name="Picture 4" descr="A diagram of a computer&#10;&#10;Description automatically generated with medium confidence">
            <a:extLst>
              <a:ext uri="{FF2B5EF4-FFF2-40B4-BE49-F238E27FC236}">
                <a16:creationId xmlns:a16="http://schemas.microsoft.com/office/drawing/2014/main" id="{132ED937-7603-DD79-AF6D-9EF730955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1330153"/>
            <a:ext cx="6517065" cy="3877653"/>
          </a:xfrm>
          <a:prstGeom prst="rect">
            <a:avLst/>
          </a:prstGeom>
        </p:spPr>
      </p:pic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0FBD583-CEC7-DA43-3FC9-D7566002A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3261" y="930165"/>
            <a:ext cx="6192527" cy="499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837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6433AC8-8A78-46AB-B013-07DC9D7525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F9FFF4-49FF-E0D8-6921-8A618C611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7291" y="634028"/>
            <a:ext cx="6221689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Power Bi Dashboard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37E10E69-B2A5-4F8D-A7C0-F958BB7B4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542142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2E4B17F2-7877-4CC5-B6F6-F4147FE7B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pic>
        <p:nvPicPr>
          <p:cNvPr id="6" name="Graphic 5" descr="Bar chart">
            <a:extLst>
              <a:ext uri="{FF2B5EF4-FFF2-40B4-BE49-F238E27FC236}">
                <a16:creationId xmlns:a16="http://schemas.microsoft.com/office/drawing/2014/main" id="{9CF9EB2A-454A-0DFA-6766-6B42EAC19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1403" y="2169078"/>
            <a:ext cx="2719859" cy="271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228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F90CED2-72DA-49F5-8068-294F7EEF1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E89137-4007-718B-3F9E-0D1B1FB5C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Technical Skills Gained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CF164163-3A86-8B0C-6E93-354DF9A6982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08355545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760302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5A161A7D9841A439BA904D18A0F11FE" ma:contentTypeVersion="3" ma:contentTypeDescription="Create a new document." ma:contentTypeScope="" ma:versionID="603f73fabaa580482546418e4ec6814c">
  <xsd:schema xmlns:xsd="http://www.w3.org/2001/XMLSchema" xmlns:xs="http://www.w3.org/2001/XMLSchema" xmlns:p="http://schemas.microsoft.com/office/2006/metadata/properties" xmlns:ns2="efa36ea7-b60a-4455-9631-71c1e9570d61" targetNamespace="http://schemas.microsoft.com/office/2006/metadata/properties" ma:root="true" ma:fieldsID="dc946f58abbca8ef80406ecc61eb8b09" ns2:_="">
    <xsd:import namespace="efa36ea7-b60a-4455-9631-71c1e9570d6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a36ea7-b60a-4455-9631-71c1e9570d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47A5D1B-7D1D-44A9-81EA-3A44098C9D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fa36ea7-b60a-4455-9631-71c1e9570d6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1077</TotalTime>
  <Words>385</Words>
  <Application>Microsoft Office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Franklin Gothic Book</vt:lpstr>
      <vt:lpstr>Crop</vt:lpstr>
      <vt:lpstr>My internship: data Engineering &amp; Business intelligence</vt:lpstr>
      <vt:lpstr>Agenda</vt:lpstr>
      <vt:lpstr>Data Set Overview</vt:lpstr>
      <vt:lpstr>What I have done during the internship</vt:lpstr>
      <vt:lpstr>What I have done during the internship</vt:lpstr>
      <vt:lpstr>What I have done during the internship</vt:lpstr>
      <vt:lpstr>What I have done during the internship</vt:lpstr>
      <vt:lpstr>Power Bi Dashboard</vt:lpstr>
      <vt:lpstr>Technical Skills Gained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internship journey: data Engineering &amp; Business intelligence</dc:title>
  <dc:creator>Karolis Markovas</dc:creator>
  <cp:lastModifiedBy>Karolis Markovas</cp:lastModifiedBy>
  <cp:revision>3</cp:revision>
  <dcterms:created xsi:type="dcterms:W3CDTF">2023-08-27T13:24:51Z</dcterms:created>
  <dcterms:modified xsi:type="dcterms:W3CDTF">2024-11-05T08:16:53Z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0x010100A5A161A7D9841A439BA904D18A0F11FE</vt:lpwstr>
  </property>
</Properties>
</file>